
<file path=[Content_Types].xml><?xml version="1.0" encoding="utf-8"?>
<Types xmlns="http://schemas.openxmlformats.org/package/2006/content-types">
  <Default Extension="jp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48" r:id="rId1"/>
  </p:sldMasterIdLst>
  <p:notesMasterIdLst>
    <p:notesMasterId r:id="rId18"/>
  </p:notesMasterIdLst>
  <p:sldIdLst>
    <p:sldId id="256" r:id="rId2"/>
    <p:sldId id="257" r:id="rId3"/>
    <p:sldId id="258" r:id="rId4"/>
    <p:sldId id="259" r:id="rId5"/>
    <p:sldId id="260" r:id="rId6"/>
    <p:sldId id="269" r:id="rId7"/>
    <p:sldId id="268" r:id="rId8"/>
    <p:sldId id="270" r:id="rId9"/>
    <p:sldId id="272" r:id="rId10"/>
    <p:sldId id="273" r:id="rId11"/>
    <p:sldId id="274" r:id="rId12"/>
    <p:sldId id="275" r:id="rId13"/>
    <p:sldId id="276" r:id="rId14"/>
    <p:sldId id="277" r:id="rId15"/>
    <p:sldId id="278" r:id="rId16"/>
    <p:sldId id="271" r:id="rId17"/>
  </p:sldIdLst>
  <p:sldSz cx="14630400" cy="8229600"/>
  <p:notesSz cx="6888163" cy="10018713"/>
  <p:defaultTextStyle>
    <a:defPPr>
      <a:defRPr lang="ru-RU"/>
    </a:defPPr>
    <a:lvl1pPr marL="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>
      <a:defRPr sz="18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2">
          <p15:clr>
            <a:srgbClr val="A4A3A4"/>
          </p15:clr>
        </p15:guide>
        <p15:guide id="2" pos="460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088" autoAdjust="0"/>
  </p:normalViewPr>
  <p:slideViewPr>
    <p:cSldViewPr snapToGrid="0" snapToObjects="1">
      <p:cViewPr varScale="1">
        <p:scale>
          <a:sx n="91" d="100"/>
          <a:sy n="91" d="100"/>
        </p:scale>
        <p:origin x="618" y="90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>
      <a:defRPr sz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75967293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1976920031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368058206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66AD3D1-267B-0DAA-42C3-74EE19179AE5}" type="slidenum">
              <a:rPr/>
              <a:t>1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78990054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95218226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1717286776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29AEABB-C8A1-F3C3-4CA4-B3B595F40632}" type="slidenum">
              <a:rPr/>
              <a:t>2</a:t>
            </a:fld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97746723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537962901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1054403337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8FFFF82-1F3C-9118-1E06-4F8860214AD5}" type="slidenum">
              <a:rPr/>
              <a:t>3</a:t>
            </a:fld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30889912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1555015808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1223359130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9E0DC2F-8D0A-E936-19FB-0302C0CD1A99}" type="slidenum">
              <a:rPr/>
              <a:t>4</a:t>
            </a:fld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896688839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628721137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887608353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9B469E9-0F89-05CD-4566-3D5CE629C3B3}" type="slidenum">
              <a:rPr/>
              <a:t>5</a:t>
            </a:fld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24989471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339186608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1346920101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0D46900-1ABD-12FB-8B30-51BF584CF961}" type="slidenum">
              <a:rPr/>
              <a:t>6</a:t>
            </a:fld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94051478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46836621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1555878507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6C025F4-FA8B-822E-9A73-B28AB86C5473}" type="slidenum">
              <a:rPr/>
              <a:t>7</a:t>
            </a:fld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55984501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1609538256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2004918875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DB21A367-B96E-772A-B0BF-A88B4F5A2559}" type="slidenum">
              <a:rPr/>
              <a:t>8</a:t>
            </a:fld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411439998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401293667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1549538916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C0162BC4-BD25-7C22-744B-B87CFEB551DC}" type="slidenum">
              <a:rPr/>
              <a:t>9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35167700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20401145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424499487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47642809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E68C4D57-916B-2F38-92A1-17ADE8EBABF3}" type="slidenum">
              <a:rPr/>
              <a:t>10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55129414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04669338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132521249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737130059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23EE81F0-C958-8950-6C91-3892ADDF76A5}" type="slidenum">
              <a:rPr/>
              <a:t>11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70994877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83976530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985343738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1978254948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180C8C6B-68BF-F115-872F-845871EC78B6}" type="slidenum">
              <a:rPr/>
              <a:t>12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7495925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090001706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1215777424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1812143099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B9BBA7DE-06F7-3CC2-1284-62B72048099E}" type="slidenum">
              <a:rPr/>
              <a:t>13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598539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18745288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187384725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483645308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4D8D667A-4E3A-C8B1-E016-E2052BC88F72}" type="slidenum">
              <a:rPr/>
              <a:t>14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70837727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43166551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726126152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938771902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86C025F4-FA8B-822E-9A73-B28AB86C5473}" type="slidenum">
              <a:rPr/>
              <a:t>15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837721559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85399050" name="Slide Image Placeholder 1"/>
          <p:cNvSpPr>
            <a:spLocks noGrp="1" noRot="1" noChangeAspect="1"/>
          </p:cNvSpPr>
          <p:nvPr>
            <p:ph type="sldImg"/>
          </p:nvPr>
        </p:nvSpPr>
        <p:spPr bwMode="auto"/>
      </p:sp>
      <p:sp>
        <p:nvSpPr>
          <p:cNvPr id="1213267206" name="Notes Placeholder 2"/>
          <p:cNvSpPr>
            <a:spLocks noGrp="1"/>
          </p:cNvSpPr>
          <p:nvPr>
            <p:ph type="body" idx="1"/>
          </p:nvPr>
        </p:nvSpPr>
        <p:spPr bwMode="auto"/>
        <p:txBody>
          <a:bodyPr/>
          <a:lstStyle/>
          <a:p>
            <a:pPr>
              <a:defRPr/>
            </a:pPr>
            <a:endParaRPr/>
          </a:p>
        </p:txBody>
      </p:sp>
      <p:sp>
        <p:nvSpPr>
          <p:cNvPr id="1635567416" name="Slide Number Placeholder 3"/>
          <p:cNvSpPr>
            <a:spLocks noGrp="1"/>
          </p:cNvSpPr>
          <p:nvPr>
            <p:ph type="sldNum" sz="quarter" idx="10"/>
          </p:nvPr>
        </p:nvSpPr>
        <p:spPr bwMode="auto"/>
        <p:txBody>
          <a:bodyPr/>
          <a:lstStyle/>
          <a:p>
            <a:pPr>
              <a:defRPr/>
            </a:pPr>
            <a:fld id="{F5E32D18-6997-18E7-AC0D-EC6CB8ED4098}" type="slidenum">
              <a:rPr/>
              <a:t>16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74398124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275359411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90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50"/>
            </a:lvl3pPr>
            <a:lvl4pPr marL="1645920" indent="0" algn="ctr">
              <a:buNone/>
              <a:defRPr sz="1900"/>
            </a:lvl4pPr>
            <a:lvl5pPr marL="2194560" indent="0" algn="ctr">
              <a:buNone/>
              <a:defRPr sz="1900"/>
            </a:lvl5pPr>
            <a:lvl6pPr marL="2743200" indent="0" algn="ctr">
              <a:buNone/>
              <a:defRPr sz="1900"/>
            </a:lvl6pPr>
            <a:lvl7pPr marL="3291840" indent="0" algn="ctr">
              <a:buNone/>
              <a:defRPr sz="1900"/>
            </a:lvl7pPr>
            <a:lvl8pPr marL="3840480" indent="0" algn="ctr">
              <a:buNone/>
              <a:defRPr sz="1900"/>
            </a:lvl8pPr>
            <a:lvl9pPr marL="4389120" indent="0" algn="ctr">
              <a:buNone/>
              <a:defRPr sz="19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/>
          </a:p>
        </p:txBody>
      </p:sp>
      <p:sp>
        <p:nvSpPr>
          <p:cNvPr id="1015494458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157FF-9EF9-43FD-B3C2-5AB914FB646C}" type="datetimeFigureOut">
              <a:rPr lang="ru-RU"/>
              <a:t>01.09.2026</a:t>
            </a:fld>
            <a:endParaRPr lang="ru-RU"/>
          </a:p>
        </p:txBody>
      </p:sp>
      <p:sp>
        <p:nvSpPr>
          <p:cNvPr id="96484079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14307332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22F989A-3316-4C58-86C1-AEBE930624AC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395128178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192444780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168609212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157FF-9EF9-43FD-B3C2-5AB914FB646C}" type="datetimeFigureOut">
              <a:rPr lang="ru-RU"/>
              <a:t>01.09.2026</a:t>
            </a:fld>
            <a:endParaRPr lang="ru-RU"/>
          </a:p>
        </p:txBody>
      </p:sp>
      <p:sp>
        <p:nvSpPr>
          <p:cNvPr id="746358919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90028095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22F989A-3316-4C58-86C1-AEBE930624AC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514827240" name="Заголовок 1"/>
          <p:cNvSpPr>
            <a:spLocks noGrp="1"/>
          </p:cNvSpPr>
          <p:nvPr>
            <p:ph type="title"/>
          </p:nvPr>
        </p:nvSpPr>
        <p:spPr bwMode="auto"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10306442" name="Текст 2"/>
          <p:cNvSpPr>
            <a:spLocks noGrp="1"/>
          </p:cNvSpPr>
          <p:nvPr>
            <p:ph type="body" idx="1"/>
          </p:nvPr>
        </p:nvSpPr>
        <p:spPr bwMode="auto"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90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5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34995506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157FF-9EF9-43FD-B3C2-5AB914FB646C}" type="datetimeFigureOut">
              <a:rPr lang="ru-RU"/>
              <a:t>01.09.2026</a:t>
            </a:fld>
            <a:endParaRPr lang="ru-RU"/>
          </a:p>
        </p:txBody>
      </p:sp>
      <p:sp>
        <p:nvSpPr>
          <p:cNvPr id="1467462298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51081823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22F989A-3316-4C58-86C1-AEBE930624AC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658347599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1363575026" name="Объект 2"/>
          <p:cNvSpPr>
            <a:spLocks noGrp="1"/>
          </p:cNvSpPr>
          <p:nvPr>
            <p:ph sz="half" idx="1"/>
          </p:nvPr>
        </p:nvSpPr>
        <p:spPr bwMode="auto">
          <a:xfrm>
            <a:off x="1005840" y="2190750"/>
            <a:ext cx="6217920" cy="5221606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514305231" name="Объект 3"/>
          <p:cNvSpPr>
            <a:spLocks noGrp="1"/>
          </p:cNvSpPr>
          <p:nvPr>
            <p:ph sz="half" idx="2"/>
          </p:nvPr>
        </p:nvSpPr>
        <p:spPr bwMode="auto">
          <a:xfrm>
            <a:off x="7406640" y="2190750"/>
            <a:ext cx="6217920" cy="5221606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1178906797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157FF-9EF9-43FD-B3C2-5AB914FB646C}" type="datetimeFigureOut">
              <a:rPr lang="ru-RU"/>
              <a:t>01.09.2026</a:t>
            </a:fld>
            <a:endParaRPr lang="ru-RU"/>
          </a:p>
        </p:txBody>
      </p:sp>
      <p:sp>
        <p:nvSpPr>
          <p:cNvPr id="1866320490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53816359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22F989A-3316-4C58-86C1-AEBE930624AC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77130780" name="Заголовок 1"/>
          <p:cNvSpPr>
            <a:spLocks noGrp="1"/>
          </p:cNvSpPr>
          <p:nvPr>
            <p:ph type="title"/>
          </p:nvPr>
        </p:nvSpPr>
        <p:spPr bwMode="auto">
          <a:xfrm>
            <a:off x="1007746" y="438149"/>
            <a:ext cx="12618720" cy="1590676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1593676553" name="Текст 2"/>
          <p:cNvSpPr>
            <a:spLocks noGrp="1"/>
          </p:cNvSpPr>
          <p:nvPr>
            <p:ph type="body" idx="1"/>
          </p:nvPr>
        </p:nvSpPr>
        <p:spPr bwMode="auto">
          <a:xfrm>
            <a:off x="1007746" y="2017395"/>
            <a:ext cx="6189344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50" b="1"/>
            </a:lvl3pPr>
            <a:lvl4pPr marL="1645920" indent="0">
              <a:buNone/>
              <a:defRPr sz="1900" b="1"/>
            </a:lvl4pPr>
            <a:lvl5pPr marL="2194560" indent="0">
              <a:buNone/>
              <a:defRPr sz="1900" b="1"/>
            </a:lvl5pPr>
            <a:lvl6pPr marL="2743200" indent="0">
              <a:buNone/>
              <a:defRPr sz="1900" b="1"/>
            </a:lvl6pPr>
            <a:lvl7pPr marL="3291840" indent="0">
              <a:buNone/>
              <a:defRPr sz="1900" b="1"/>
            </a:lvl7pPr>
            <a:lvl8pPr marL="3840480" indent="0">
              <a:buNone/>
              <a:defRPr sz="1900" b="1"/>
            </a:lvl8pPr>
            <a:lvl9pPr marL="4389120" indent="0">
              <a:buNone/>
              <a:defRPr sz="19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508715994" name="Объект 3"/>
          <p:cNvSpPr>
            <a:spLocks noGrp="1"/>
          </p:cNvSpPr>
          <p:nvPr>
            <p:ph sz="half" idx="2"/>
          </p:nvPr>
        </p:nvSpPr>
        <p:spPr bwMode="auto">
          <a:xfrm>
            <a:off x="1007746" y="3006090"/>
            <a:ext cx="6189344" cy="4421506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1940969722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7406640" y="2017395"/>
            <a:ext cx="6219826" cy="988694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50" b="1"/>
            </a:lvl3pPr>
            <a:lvl4pPr marL="1645920" indent="0">
              <a:buNone/>
              <a:defRPr sz="1900" b="1"/>
            </a:lvl4pPr>
            <a:lvl5pPr marL="2194560" indent="0">
              <a:buNone/>
              <a:defRPr sz="1900" b="1"/>
            </a:lvl5pPr>
            <a:lvl6pPr marL="2743200" indent="0">
              <a:buNone/>
              <a:defRPr sz="1900" b="1"/>
            </a:lvl6pPr>
            <a:lvl7pPr marL="3291840" indent="0">
              <a:buNone/>
              <a:defRPr sz="1900" b="1"/>
            </a:lvl7pPr>
            <a:lvl8pPr marL="3840480" indent="0">
              <a:buNone/>
              <a:defRPr sz="1900" b="1"/>
            </a:lvl8pPr>
            <a:lvl9pPr marL="4389120" indent="0">
              <a:buNone/>
              <a:defRPr sz="19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2114275969" name="Объект 5"/>
          <p:cNvSpPr>
            <a:spLocks noGrp="1"/>
          </p:cNvSpPr>
          <p:nvPr>
            <p:ph sz="quarter" idx="4"/>
          </p:nvPr>
        </p:nvSpPr>
        <p:spPr bwMode="auto">
          <a:xfrm>
            <a:off x="7406640" y="3006090"/>
            <a:ext cx="6219826" cy="4421506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1481552663" name="Дата 6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157FF-9EF9-43FD-B3C2-5AB914FB646C}" type="datetimeFigureOut">
              <a:rPr lang="ru-RU"/>
              <a:t>01.09.2026</a:t>
            </a:fld>
            <a:endParaRPr lang="ru-RU"/>
          </a:p>
        </p:txBody>
      </p:sp>
      <p:sp>
        <p:nvSpPr>
          <p:cNvPr id="319605199" name="Нижний колонтитул 7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697074902" name="Номер слайда 8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22F989A-3316-4C58-86C1-AEBE930624AC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66700256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1135796438" name="Дата 2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157FF-9EF9-43FD-B3C2-5AB914FB646C}" type="datetimeFigureOut">
              <a:rPr lang="ru-RU"/>
              <a:t>01.09.2026</a:t>
            </a:fld>
            <a:endParaRPr lang="ru-RU"/>
          </a:p>
        </p:txBody>
      </p:sp>
      <p:sp>
        <p:nvSpPr>
          <p:cNvPr id="1896448969" name="Нижний колонтитул 3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499243581" name="Номер слайда 4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22F989A-3316-4C58-86C1-AEBE930624AC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76828788" name="Дата 1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157FF-9EF9-43FD-B3C2-5AB914FB646C}" type="datetimeFigureOut">
              <a:rPr lang="ru-RU"/>
              <a:t>01.09.2026</a:t>
            </a:fld>
            <a:endParaRPr lang="ru-RU"/>
          </a:p>
        </p:txBody>
      </p:sp>
      <p:sp>
        <p:nvSpPr>
          <p:cNvPr id="1005548267" name="Нижний колонтитул 2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777229051" name="Номер слайда 3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22F989A-3316-4C58-86C1-AEBE930624AC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04052444" name="Заголовок 1"/>
          <p:cNvSpPr>
            <a:spLocks noGrp="1"/>
          </p:cNvSpPr>
          <p:nvPr>
            <p:ph type="title"/>
          </p:nvPr>
        </p:nvSpPr>
        <p:spPr bwMode="auto">
          <a:xfrm>
            <a:off x="1007746" y="548640"/>
            <a:ext cx="4718684" cy="1920240"/>
          </a:xfrm>
        </p:spPr>
        <p:txBody>
          <a:bodyPr anchor="b"/>
          <a:lstStyle>
            <a:lvl1pPr>
              <a:defRPr sz="385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980315314" name="Объект 2"/>
          <p:cNvSpPr>
            <a:spLocks noGrp="1"/>
          </p:cNvSpPr>
          <p:nvPr>
            <p:ph idx="1"/>
          </p:nvPr>
        </p:nvSpPr>
        <p:spPr bwMode="auto">
          <a:xfrm>
            <a:off x="6219826" y="1184911"/>
            <a:ext cx="7406640" cy="5848350"/>
          </a:xfrm>
        </p:spPr>
        <p:txBody>
          <a:bodyPr/>
          <a:lstStyle>
            <a:lvl1pPr>
              <a:defRPr sz="3850"/>
            </a:lvl1pPr>
            <a:lvl2pPr>
              <a:defRPr sz="335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1193094636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00"/>
            </a:lvl1pPr>
            <a:lvl2pPr marL="548640" indent="0">
              <a:buNone/>
              <a:defRPr sz="1700"/>
            </a:lvl2pPr>
            <a:lvl3pPr marL="1097280" indent="0">
              <a:buNone/>
              <a:defRPr sz="145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916466228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157FF-9EF9-43FD-B3C2-5AB914FB646C}" type="datetimeFigureOut">
              <a:rPr lang="ru-RU"/>
              <a:t>01.09.2026</a:t>
            </a:fld>
            <a:endParaRPr lang="ru-RU"/>
          </a:p>
        </p:txBody>
      </p:sp>
      <p:sp>
        <p:nvSpPr>
          <p:cNvPr id="1460733764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78786798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22F989A-3316-4C58-86C1-AEBE930624AC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912591850" name="Заголовок 1"/>
          <p:cNvSpPr>
            <a:spLocks noGrp="1"/>
          </p:cNvSpPr>
          <p:nvPr>
            <p:ph type="title"/>
          </p:nvPr>
        </p:nvSpPr>
        <p:spPr bwMode="auto">
          <a:xfrm>
            <a:off x="1007746" y="548640"/>
            <a:ext cx="4718684" cy="1920240"/>
          </a:xfrm>
        </p:spPr>
        <p:txBody>
          <a:bodyPr anchor="b"/>
          <a:lstStyle>
            <a:lvl1pPr>
              <a:defRPr sz="3850"/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1107628241" name="Рисунок 2"/>
          <p:cNvSpPr>
            <a:spLocks noGrp="1"/>
          </p:cNvSpPr>
          <p:nvPr>
            <p:ph type="pic" idx="1"/>
          </p:nvPr>
        </p:nvSpPr>
        <p:spPr bwMode="auto">
          <a:xfrm>
            <a:off x="6219826" y="1184911"/>
            <a:ext cx="7406640" cy="5848350"/>
          </a:xfrm>
        </p:spPr>
        <p:txBody>
          <a:bodyPr/>
          <a:lstStyle>
            <a:lvl1pPr marL="0" indent="0">
              <a:buNone/>
              <a:defRPr sz="3850"/>
            </a:lvl1pPr>
            <a:lvl2pPr marL="548640" indent="0">
              <a:buNone/>
              <a:defRPr sz="3350"/>
            </a:lvl2pPr>
            <a:lvl3pPr marL="1097280" indent="0">
              <a:buNone/>
              <a:defRPr sz="290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pPr>
              <a:defRPr/>
            </a:pPr>
            <a:endParaRPr lang="ru-RU"/>
          </a:p>
        </p:txBody>
      </p:sp>
      <p:sp>
        <p:nvSpPr>
          <p:cNvPr id="1180043737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00"/>
            </a:lvl1pPr>
            <a:lvl2pPr marL="548640" indent="0">
              <a:buNone/>
              <a:defRPr sz="1700"/>
            </a:lvl2pPr>
            <a:lvl3pPr marL="1097280" indent="0">
              <a:buNone/>
              <a:defRPr sz="145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71998259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157FF-9EF9-43FD-B3C2-5AB914FB646C}" type="datetimeFigureOut">
              <a:rPr lang="ru-RU"/>
              <a:t>01.09.2026</a:t>
            </a:fld>
            <a:endParaRPr lang="ru-RU"/>
          </a:p>
        </p:txBody>
      </p:sp>
      <p:sp>
        <p:nvSpPr>
          <p:cNvPr id="403244535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331026871" name="Номер слайда 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22F989A-3316-4C58-86C1-AEBE930624AC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5995227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1908639039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2005977480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157FF-9EF9-43FD-B3C2-5AB914FB646C}" type="datetimeFigureOut">
              <a:rPr lang="ru-RU"/>
              <a:t>01.09.2026</a:t>
            </a:fld>
            <a:endParaRPr lang="ru-RU"/>
          </a:p>
        </p:txBody>
      </p:sp>
      <p:sp>
        <p:nvSpPr>
          <p:cNvPr id="470570554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850950436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22F989A-3316-4C58-86C1-AEBE930624AC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16570310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10469880" y="438149"/>
            <a:ext cx="3154680" cy="6974206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2118174927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1005840" y="438149"/>
            <a:ext cx="9281160" cy="6974206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562415848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3C157FF-9EF9-43FD-B3C2-5AB914FB646C}" type="datetimeFigureOut">
              <a:rPr lang="ru-RU"/>
              <a:t>01.09.2026</a:t>
            </a:fld>
            <a:endParaRPr lang="ru-RU"/>
          </a:p>
        </p:txBody>
      </p:sp>
      <p:sp>
        <p:nvSpPr>
          <p:cNvPr id="811148192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238379793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322F989A-3316-4C58-86C1-AEBE930624AC}" type="slidenum">
              <a:rPr lang="ru-RU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004830137" name="Заголовок 1"/>
          <p:cNvSpPr>
            <a:spLocks noGrp="1"/>
          </p:cNvSpPr>
          <p:nvPr>
            <p:ph type="title"/>
          </p:nvPr>
        </p:nvSpPr>
        <p:spPr bwMode="auto">
          <a:xfrm>
            <a:off x="1005840" y="438149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>
              <a:defRPr/>
            </a:pPr>
            <a:r>
              <a:rPr lang="ru-RU"/>
              <a:t>Образец заголовка</a:t>
            </a:r>
            <a:endParaRPr/>
          </a:p>
        </p:txBody>
      </p:sp>
      <p:sp>
        <p:nvSpPr>
          <p:cNvPr id="944524231" name="Текст 2"/>
          <p:cNvSpPr>
            <a:spLocks noGrp="1"/>
          </p:cNvSpPr>
          <p:nvPr>
            <p:ph type="body" idx="1"/>
          </p:nvPr>
        </p:nvSpPr>
        <p:spPr bwMode="auto"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/>
          </a:p>
        </p:txBody>
      </p:sp>
      <p:sp>
        <p:nvSpPr>
          <p:cNvPr id="272448768" name="Дата 3"/>
          <p:cNvSpPr>
            <a:spLocks noGrp="1"/>
          </p:cNvSpPr>
          <p:nvPr>
            <p:ph type="dt" sz="half" idx="2"/>
          </p:nvPr>
        </p:nvSpPr>
        <p:spPr bwMode="auto">
          <a:xfrm>
            <a:off x="1005840" y="7627621"/>
            <a:ext cx="3291840" cy="4381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73C157FF-9EF9-43FD-B3C2-5AB914FB646C}" type="datetimeFigureOut">
              <a:rPr lang="ru-RU"/>
              <a:t>01.09.2026</a:t>
            </a:fld>
            <a:endParaRPr lang="ru-RU"/>
          </a:p>
        </p:txBody>
      </p:sp>
      <p:sp>
        <p:nvSpPr>
          <p:cNvPr id="2127465484" name="Нижний колонтитул 4"/>
          <p:cNvSpPr>
            <a:spLocks noGrp="1"/>
          </p:cNvSpPr>
          <p:nvPr>
            <p:ph type="ftr" sz="quarter" idx="3"/>
          </p:nvPr>
        </p:nvSpPr>
        <p:spPr bwMode="auto">
          <a:xfrm>
            <a:off x="4846320" y="7627621"/>
            <a:ext cx="4937760" cy="4381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175961810" name="Номер слайда 5"/>
          <p:cNvSpPr>
            <a:spLocks noGrp="1"/>
          </p:cNvSpPr>
          <p:nvPr>
            <p:ph type="sldNum" sz="quarter" idx="4"/>
          </p:nvPr>
        </p:nvSpPr>
        <p:spPr bwMode="auto">
          <a:xfrm>
            <a:off x="10332720" y="7627621"/>
            <a:ext cx="3291840" cy="43814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322F989A-3316-4C58-86C1-AEBE930624AC}" type="slidenum">
              <a:rPr lang="ru-RU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1097280" rtl="0">
        <a:lnSpc>
          <a:spcPct val="90000"/>
        </a:lnSpc>
        <a:spcBef>
          <a:spcPts val="0"/>
        </a:spcBef>
        <a:buNone/>
        <a:defRPr sz="53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>
        <a:lnSpc>
          <a:spcPct val="90000"/>
        </a:lnSpc>
        <a:spcBef>
          <a:spcPts val="1200"/>
        </a:spcBef>
        <a:buFont typeface="Arial"/>
        <a:buChar char="•"/>
        <a:defRPr sz="335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>
        <a:lnSpc>
          <a:spcPct val="90000"/>
        </a:lnSpc>
        <a:spcBef>
          <a:spcPts val="600"/>
        </a:spcBef>
        <a:buFont typeface="Arial"/>
        <a:buChar char="•"/>
        <a:defRPr sz="29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>
        <a:lnSpc>
          <a:spcPct val="90000"/>
        </a:lnSpc>
        <a:spcBef>
          <a:spcPts val="600"/>
        </a:spcBef>
        <a:buFont typeface="Arial"/>
        <a:buChar char="•"/>
        <a:defRPr sz="24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>
        <a:lnSpc>
          <a:spcPct val="90000"/>
        </a:lnSpc>
        <a:spcBef>
          <a:spcPts val="600"/>
        </a:spcBef>
        <a:buFont typeface="Arial"/>
        <a:buChar char="•"/>
        <a:defRPr sz="215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>
        <a:lnSpc>
          <a:spcPct val="90000"/>
        </a:lnSpc>
        <a:spcBef>
          <a:spcPts val="600"/>
        </a:spcBef>
        <a:buFont typeface="Arial"/>
        <a:buChar char="•"/>
        <a:defRPr sz="2150">
          <a:solidFill>
            <a:schemeClr val="tx1"/>
          </a:solidFill>
          <a:latin typeface="+mn-lt"/>
          <a:ea typeface="+mn-ea"/>
          <a:cs typeface="+mn-cs"/>
        </a:defRPr>
      </a:lvl5pPr>
      <a:lvl6pPr marL="3017519" indent="-274320" algn="l" defTabSz="1097280" rtl="0">
        <a:lnSpc>
          <a:spcPct val="90000"/>
        </a:lnSpc>
        <a:spcBef>
          <a:spcPts val="600"/>
        </a:spcBef>
        <a:buFont typeface="Arial"/>
        <a:buChar char="•"/>
        <a:defRPr sz="215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>
        <a:lnSpc>
          <a:spcPct val="90000"/>
        </a:lnSpc>
        <a:spcBef>
          <a:spcPts val="600"/>
        </a:spcBef>
        <a:buFont typeface="Arial"/>
        <a:buChar char="•"/>
        <a:defRPr sz="215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>
        <a:lnSpc>
          <a:spcPct val="90000"/>
        </a:lnSpc>
        <a:spcBef>
          <a:spcPts val="600"/>
        </a:spcBef>
        <a:buFont typeface="Arial"/>
        <a:buChar char="•"/>
        <a:defRPr sz="215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>
        <a:lnSpc>
          <a:spcPct val="90000"/>
        </a:lnSpc>
        <a:spcBef>
          <a:spcPts val="600"/>
        </a:spcBef>
        <a:buFont typeface="Arial"/>
        <a:buChar char="•"/>
        <a:defRPr sz="215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97280" rtl="0">
        <a:defRPr sz="215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>
        <a:defRPr sz="215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>
        <a:defRPr sz="215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>
        <a:defRPr sz="215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>
        <a:defRPr sz="215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>
        <a:defRPr sz="215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>
        <a:defRPr sz="215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>
        <a:defRPr sz="215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>
        <a:defRPr sz="215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8.png"/><Relationship Id="rId5" Type="http://schemas.openxmlformats.org/officeDocument/2006/relationships/image" Target="../media/image7.jp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5" Type="http://schemas.openxmlformats.org/officeDocument/2006/relationships/image" Target="../media/image17.png"/><Relationship Id="rId4" Type="http://schemas.openxmlformats.org/officeDocument/2006/relationships/notesSlide" Target="../notesSlides/notesSlide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389635459" name="Рисунок 6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0"/>
            <a:ext cx="14630400" cy="82295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616267541" name="Рисунок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1"/>
            <a:ext cx="14630400" cy="822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717372193" name="Рисунок 7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1416"/>
            <a:ext cx="14630400" cy="822818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133064794" name="Рисунок 5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-1" y="16656"/>
            <a:ext cx="14630401" cy="8212944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9" name="Рисунок 8">
            <a:extLst>
              <a:ext uri="{FF2B5EF4-FFF2-40B4-BE49-F238E27FC236}">
                <a16:creationId xmlns:a16="http://schemas.microsoft.com/office/drawing/2014/main" id="{5E4D6DAA-F1C4-9CC3-77F3-C4B5BFCB1A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5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13652651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126730517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tretch/>
        </p:blipFill>
        <p:spPr bwMode="auto">
          <a:xfrm>
            <a:off x="0" y="0"/>
            <a:ext cx="14630400" cy="8229600"/>
          </a:xfr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31094378" name="Прямоугольник: скругленные углы 5"/>
          <p:cNvSpPr/>
          <p:nvPr/>
        </p:nvSpPr>
        <p:spPr bwMode="auto">
          <a:xfrm>
            <a:off x="10478814" y="4634046"/>
            <a:ext cx="4151586" cy="2762608"/>
          </a:xfrm>
          <a:prstGeom prst="roundRect">
            <a:avLst>
              <a:gd name="adj" fmla="val 16667"/>
            </a:avLst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60734388" name="Рисунок 2"/>
          <p:cNvPicPr>
            <a:picLocks noChangeAspect="1"/>
          </p:cNvPicPr>
          <p:nvPr/>
        </p:nvPicPr>
        <p:blipFill rotWithShape="1">
          <a:blip r:embed="rId5"/>
          <a:stretch/>
        </p:blipFill>
        <p:spPr bwMode="auto">
          <a:xfrm>
            <a:off x="0" y="0"/>
            <a:ext cx="14630400" cy="8229599"/>
          </a:xfrm>
          <a:prstGeom prst="rect">
            <a:avLst/>
          </a:prstGeom>
        </p:spPr>
      </p:pic>
      <p:pic>
        <p:nvPicPr>
          <p:cNvPr id="3" name="для Презентации">
            <a:hlinkClick r:id="" action="ppaction://media"/>
            <a:extLst>
              <a:ext uri="{FF2B5EF4-FFF2-40B4-BE49-F238E27FC236}">
                <a16:creationId xmlns:a16="http://schemas.microsoft.com/office/drawing/2014/main" id="{57790167-D0BA-3F02-9A44-9591323DCC45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0405239" y="4655065"/>
            <a:ext cx="4046483" cy="2692669"/>
          </a:xfrm>
          <a:prstGeom prst="roundRect">
            <a:avLst>
              <a:gd name="adj" fmla="val 10031"/>
            </a:avLst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682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767259985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pic>
        <p:nvPicPr>
          <p:cNvPr id="1469829701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tretch/>
        </p:blipFill>
        <p:spPr bwMode="auto">
          <a:xfrm>
            <a:off x="-18936" y="1"/>
            <a:ext cx="14649336" cy="8242228"/>
          </a:xfr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932902484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tretch/>
        </p:blipFill>
        <p:spPr bwMode="auto">
          <a:xfrm>
            <a:off x="1" y="0"/>
            <a:ext cx="14630400" cy="8229600"/>
          </a:xfrm>
        </p:spPr>
      </p:pic>
    </p:spTree>
    <p:extLst>
      <p:ext uri="{BB962C8B-B14F-4D97-AF65-F5344CB8AC3E}">
        <p14:creationId xmlns:p14="http://schemas.microsoft.com/office/powerpoint/2010/main" val="146983609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104284560" name="Рисунок 10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0"/>
            <a:ext cx="14630400" cy="822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2956219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9E1EBC44-C1D9-B385-3B09-B35F2DD7EF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246647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90CA338C-BF3B-7BC4-1D0E-D2A44A8B663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14630400" cy="822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667686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242480775" name="Объект 3"/>
          <p:cNvPicPr>
            <a:picLocks noGrp="1" noChangeAspect="1"/>
          </p:cNvPicPr>
          <p:nvPr>
            <p:ph idx="1"/>
          </p:nvPr>
        </p:nvPicPr>
        <p:blipFill rotWithShape="1">
          <a:blip r:embed="rId3"/>
          <a:stretch/>
        </p:blipFill>
        <p:spPr bwMode="auto">
          <a:xfrm>
            <a:off x="1" y="0"/>
            <a:ext cx="14630400" cy="8229600"/>
          </a:xfrm>
        </p:spPr>
      </p:pic>
    </p:spTree>
    <p:extLst>
      <p:ext uri="{BB962C8B-B14F-4D97-AF65-F5344CB8AC3E}">
        <p14:creationId xmlns:p14="http://schemas.microsoft.com/office/powerpoint/2010/main" val="2051976950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07669329" name="Рисунок 2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0"/>
            <a:ext cx="14630400" cy="822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059512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563763633" name="Рисунок 3"/>
          <p:cNvPicPr>
            <a:picLocks noChangeAspect="1"/>
          </p:cNvPicPr>
          <p:nvPr/>
        </p:nvPicPr>
        <p:blipFill rotWithShape="1">
          <a:blip r:embed="rId3"/>
          <a:stretch/>
        </p:blipFill>
        <p:spPr bwMode="auto">
          <a:xfrm>
            <a:off x="0" y="0"/>
            <a:ext cx="14630400" cy="82295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1515216"/>
      </p:ext>
    </p:extLst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470331809" name="nano-banana-video_20260728_145740_6efbbc91 (1)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5"/>
          <a:stretch/>
        </p:blipFill>
        <p:spPr bwMode="auto">
          <a:xfrm>
            <a:off x="0" y="0"/>
            <a:ext cx="14630400" cy="822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042" fill="hold"/>
                                        <p:tgtEl>
                                          <p:spTgt spid="147033180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1470331809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7033180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47033180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70331809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Arial"/>
        <a:cs typeface="Arial"/>
      </a:majorFont>
      <a:minorFont>
        <a:latin typeface="Calibri"/>
        <a:ea typeface="Arial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642</TotalTime>
  <Words>16</Words>
  <Application>Microsoft Office PowerPoint</Application>
  <PresentationFormat>Произвольный</PresentationFormat>
  <Paragraphs>16</Paragraphs>
  <Slides>16</Slides>
  <Notes>16</Notes>
  <HiddenSlides>0</HiddenSlides>
  <MMClips>2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0" baseType="lpstr">
      <vt:lpstr>Calibri Light</vt:lpstr>
      <vt:lpstr>Arial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Notebook</dc:creator>
  <cp:lastModifiedBy>Sorokin Mark</cp:lastModifiedBy>
  <cp:revision>148</cp:revision>
  <dcterms:created xsi:type="dcterms:W3CDTF">2026-04-19T12:27:46Z</dcterms:created>
  <dcterms:modified xsi:type="dcterms:W3CDTF">2026-09-01T10:35:06Z</dcterms:modified>
</cp:coreProperties>
</file>