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slideLayout3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_rels/slideLayout6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1.xml.rels" ContentType="application/vnd.openxmlformats-package.relationships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6.xml" ContentType="application/vnd.openxmlformats-officedocument.theme+xml"/>
  <Override PartName="/ppt/theme/theme11.xml" ContentType="application/vnd.openxmlformats-officedocument.theme+xml"/>
  <Override PartName="/ppt/theme/theme35.xml" ContentType="application/vnd.openxmlformats-officedocument.theme+xml"/>
  <Override PartName="/ppt/theme/theme10.xml" ContentType="application/vnd.openxmlformats-officedocument.theme+xml"/>
  <Override PartName="/ppt/theme/theme34.xml" ContentType="application/vnd.openxmlformats-officedocument.theme+xml"/>
  <Override PartName="/ppt/theme/theme59.xml" ContentType="application/vnd.openxmlformats-officedocument.theme+xml"/>
  <Override PartName="/ppt/theme/theme33.xml" ContentType="application/vnd.openxmlformats-officedocument.theme+xml"/>
  <Override PartName="/ppt/theme/theme58.xml" ContentType="application/vnd.openxmlformats-officedocument.theme+xml"/>
  <Override PartName="/ppt/theme/theme32.xml" ContentType="application/vnd.openxmlformats-officedocument.theme+xml"/>
  <Override PartName="/ppt/theme/theme57.xml" ContentType="application/vnd.openxmlformats-officedocument.theme+xml"/>
  <Override PartName="/ppt/theme/theme31.xml" ContentType="application/vnd.openxmlformats-officedocument.theme+xml"/>
  <Override PartName="/ppt/theme/theme56.xml" ContentType="application/vnd.openxmlformats-officedocument.theme+xml"/>
  <Override PartName="/ppt/theme/theme30.xml" ContentType="application/vnd.openxmlformats-officedocument.theme+xml"/>
  <Override PartName="/ppt/theme/theme55.xml" ContentType="application/vnd.openxmlformats-officedocument.theme+xml"/>
  <Override PartName="/ppt/theme/theme29.xml" ContentType="application/vnd.openxmlformats-officedocument.theme+xml"/>
  <Override PartName="/ppt/theme/theme28.xml" ContentType="application/vnd.openxmlformats-officedocument.theme+xml"/>
  <Override PartName="/ppt/theme/theme27.xml" ContentType="application/vnd.openxmlformats-officedocument.theme+xml"/>
  <Override PartName="/ppt/theme/theme26.xml" ContentType="application/vnd.openxmlformats-officedocument.theme+xml"/>
  <Override PartName="/ppt/theme/theme25.xml" ContentType="application/vnd.openxmlformats-officedocument.theme+xml"/>
  <Override PartName="/ppt/theme/theme24.xml" ContentType="application/vnd.openxmlformats-officedocument.theme+xml"/>
  <Override PartName="/ppt/theme/theme49.xml" ContentType="application/vnd.openxmlformats-officedocument.theme+xml"/>
  <Override PartName="/ppt/theme/theme23.xml" ContentType="application/vnd.openxmlformats-officedocument.theme+xml"/>
  <Override PartName="/ppt/theme/theme48.xml" ContentType="application/vnd.openxmlformats-officedocument.theme+xml"/>
  <Override PartName="/ppt/theme/theme22.xml" ContentType="application/vnd.openxmlformats-officedocument.theme+xml"/>
  <Override PartName="/ppt/theme/theme47.xml" ContentType="application/vnd.openxmlformats-officedocument.theme+xml"/>
  <Override PartName="/ppt/theme/theme21.xml" ContentType="application/vnd.openxmlformats-officedocument.theme+xml"/>
  <Override PartName="/ppt/theme/theme46.xml" ContentType="application/vnd.openxmlformats-officedocument.theme+xml"/>
  <Override PartName="/ppt/theme/theme20.xml" ContentType="application/vnd.openxmlformats-officedocument.theme+xml"/>
  <Override PartName="/ppt/theme/theme45.xml" ContentType="application/vnd.openxmlformats-officedocument.theme+xml"/>
  <Override PartName="/ppt/theme/theme19.xml" ContentType="application/vnd.openxmlformats-officedocument.theme+xml"/>
  <Override PartName="/ppt/theme/theme18.xml" ContentType="application/vnd.openxmlformats-officedocument.theme+xml"/>
  <Override PartName="/ppt/theme/theme17.xml" ContentType="application/vnd.openxmlformats-officedocument.theme+xml"/>
  <Override PartName="/ppt/theme/theme6.xml" ContentType="application/vnd.openxmlformats-officedocument.theme+xml"/>
  <Override PartName="/ppt/theme/theme73.xml" ContentType="application/vnd.openxmlformats-officedocument.theme+xml"/>
  <Override PartName="/ppt/theme/theme14.xml" ContentType="application/vnd.openxmlformats-officedocument.theme+xml"/>
  <Override PartName="/ppt/theme/theme39.xml" ContentType="application/vnd.openxmlformats-officedocument.theme+xml"/>
  <Override PartName="/ppt/theme/theme41.xml" ContentType="application/vnd.openxmlformats-officedocument.theme+xml"/>
  <Override PartName="/ppt/theme/theme66.xml" ContentType="application/vnd.openxmlformats-officedocument.theme+xml"/>
  <Override PartName="/ppt/theme/theme42.xml" ContentType="application/vnd.openxmlformats-officedocument.theme+xml"/>
  <Override PartName="/ppt/theme/theme67.xml" ContentType="application/vnd.openxmlformats-officedocument.theme+xml"/>
  <Override PartName="/ppt/theme/theme43.xml" ContentType="application/vnd.openxmlformats-officedocument.theme+xml"/>
  <Override PartName="/ppt/theme/theme68.xml" ContentType="application/vnd.openxmlformats-officedocument.theme+xml"/>
  <Override PartName="/ppt/theme/theme44.xml" ContentType="application/vnd.openxmlformats-officedocument.theme+xml"/>
  <Override PartName="/ppt/theme/theme69.xml" ContentType="application/vnd.openxmlformats-officedocument.theme+xml"/>
  <Override PartName="/ppt/theme/theme52.xml" ContentType="application/vnd.openxmlformats-officedocument.theme+xml"/>
  <Override PartName="/ppt/theme/theme63.xml" ContentType="application/vnd.openxmlformats-officedocument.theme+xml"/>
  <Override PartName="/ppt/theme/theme64.xml" ContentType="application/vnd.openxmlformats-officedocument.theme+xml"/>
  <Override PartName="/ppt/theme/theme62.xml" ContentType="application/vnd.openxmlformats-officedocument.theme+xml"/>
  <Override PartName="/ppt/theme/theme54.xml" ContentType="application/vnd.openxmlformats-officedocument.theme+xml"/>
  <Override PartName="/ppt/theme/theme61.xml" ContentType="application/vnd.openxmlformats-officedocument.theme+xml"/>
  <Override PartName="/ppt/theme/theme53.xml" ContentType="application/vnd.openxmlformats-officedocument.theme+xml"/>
  <Override PartName="/ppt/theme/theme60.xml" ContentType="application/vnd.openxmlformats-officedocument.theme+xml"/>
  <Override PartName="/ppt/theme/theme65.xml" ContentType="application/vnd.openxmlformats-officedocument.theme+xml"/>
  <Override PartName="/ppt/theme/theme40.xml" ContentType="application/vnd.openxmlformats-officedocument.theme+xml"/>
  <Override PartName="/ppt/theme/theme51.xml" ContentType="application/vnd.openxmlformats-officedocument.theme+xml"/>
  <Override PartName="/ppt/theme/theme9.xml" ContentType="application/vnd.openxmlformats-officedocument.theme+xml"/>
  <Override PartName="/ppt/theme/theme16.xml" ContentType="application/vnd.openxmlformats-officedocument.theme+xml"/>
  <Override PartName="/ppt/theme/theme50.xml" ContentType="application/vnd.openxmlformats-officedocument.theme+xml"/>
  <Override PartName="/ppt/theme/theme8.xml" ContentType="application/vnd.openxmlformats-officedocument.theme+xml"/>
  <Override PartName="/ppt/theme/theme15.xml" ContentType="application/vnd.openxmlformats-officedocument.theme+xml"/>
  <Override PartName="/ppt/theme/theme7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70.xml" ContentType="application/vnd.openxmlformats-officedocument.theme+xml"/>
  <Override PartName="/ppt/theme/theme3.xml" ContentType="application/vnd.openxmlformats-officedocument.theme+xml"/>
  <Override PartName="/ppt/theme/theme37.xml" ContentType="application/vnd.openxmlformats-officedocument.theme+xml"/>
  <Override PartName="/ppt/theme/theme12.xml" ContentType="application/vnd.openxmlformats-officedocument.theme+xml"/>
  <Override PartName="/ppt/theme/theme71.xml" ContentType="application/vnd.openxmlformats-officedocument.theme+xml"/>
  <Override PartName="/ppt/theme/theme4.xml" ContentType="application/vnd.openxmlformats-officedocument.theme+xml"/>
  <Override PartName="/ppt/theme/theme38.xml" ContentType="application/vnd.openxmlformats-officedocument.theme+xml"/>
  <Override PartName="/ppt/theme/theme13.xml" ContentType="application/vnd.openxmlformats-officedocument.theme+xml"/>
  <Override PartName="/ppt/theme/theme5.xml" ContentType="application/vnd.openxmlformats-officedocument.theme+xml"/>
  <Override PartName="/ppt/theme/theme72.xml" ContentType="application/vnd.openxmlformats-officedocument.theme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3.xml.rels" ContentType="application/vnd.openxmlformats-package.relationships+xml"/>
  <Override PartName="/ppt/slides/_rels/slide20.xml.rels" ContentType="application/vnd.openxmlformats-package.relationships+xml"/>
  <Override PartName="/ppt/slides/_rels/slide12.xml.rels" ContentType="application/vnd.openxmlformats-package.relationships+xml"/>
  <Override PartName="/ppt/slides/_rels/slide21.xml.rels" ContentType="application/vnd.openxmlformats-package.relationships+xml"/>
  <Override PartName="/ppt/slides/_rels/slide14.xml.rels" ContentType="application/vnd.openxmlformats-package.relationships+xml"/>
  <Override PartName="/ppt/slides/_rels/slide19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9.xml.rels" ContentType="application/vnd.openxmlformats-package.relationships+xml"/>
  <Override PartName="/ppt/slides/_rels/slide6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17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.xml" ContentType="application/vnd.openxmlformats-officedocument.presentationml.slide+xml"/>
  <Override PartName="/ppt/slides/slide21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_rels/notesSlide13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3.xml.rels" ContentType="application/vnd.openxmlformats-package.relationships+xml"/>
  <Override PartName="/ppt/notesSlides/notesSlide12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3.xml" ContentType="application/vnd.openxmlformats-officedocument.presentationml.notesSlide+xml"/>
  <Override PartName="/ppt/embeddings/oleObject1.xls" ContentType="application/vnd.ms-exce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58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49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_rels/slideMaster20.xml.rels" ContentType="application/vnd.openxmlformats-package.relationships+xml"/>
  <Override PartName="/ppt/slideMasters/_rels/slideMaster45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38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39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37.xml.rels" ContentType="application/vnd.openxmlformats-package.relationships+xml"/>
  <Override PartName="/ppt/slideMasters/_rels/slideMaster40.xml.rels" ContentType="application/vnd.openxmlformats-package.relationships+xml"/>
  <Override PartName="/ppt/slideMasters/_rels/slideMaster65.xml.rels" ContentType="application/vnd.openxmlformats-package.relationships+xml"/>
  <Override PartName="/ppt/slideMasters/_rels/slideMaster41.xml.rels" ContentType="application/vnd.openxmlformats-package.relationships+xml"/>
  <Override PartName="/ppt/slideMasters/_rels/slideMaster66.xml.rels" ContentType="application/vnd.openxmlformats-package.relationships+xml"/>
  <Override PartName="/ppt/slideMasters/_rels/slideMaster42.xml.rels" ContentType="application/vnd.openxmlformats-package.relationships+xml"/>
  <Override PartName="/ppt/slideMasters/_rels/slideMaster67.xml.rels" ContentType="application/vnd.openxmlformats-package.relationships+xml"/>
  <Override PartName="/ppt/slideMasters/_rels/slideMaster43.xml.rels" ContentType="application/vnd.openxmlformats-package.relationships+xml"/>
  <Override PartName="/ppt/slideMasters/_rels/slideMaster68.xml.rels" ContentType="application/vnd.openxmlformats-package.relationships+xml"/>
  <Override PartName="/ppt/slideMasters/_rels/slideMaster62.xml.rels" ContentType="application/vnd.openxmlformats-package.relationships+xml"/>
  <Override PartName="/ppt/slideMasters/_rels/slideMaster70.xml.rels" ContentType="application/vnd.openxmlformats-package.relationships+xml"/>
  <Override PartName="/ppt/slideMasters/_rels/slideMaster63.xml.rels" ContentType="application/vnd.openxmlformats-package.relationships+xml"/>
  <Override PartName="/ppt/slideMasters/_rels/slideMaster64.xml.rels" ContentType="application/vnd.openxmlformats-package.relationships+xml"/>
  <Override PartName="/ppt/slideMasters/_rels/slideMaster71.xml.rels" ContentType="application/vnd.openxmlformats-package.relationships+xml"/>
  <Override PartName="/ppt/slideMasters/_rels/slideMaster72.xml.rels" ContentType="application/vnd.openxmlformats-package.relationships+xml"/>
  <Override PartName="/ppt/slideMasters/_rels/slideMaster61.xml.rels" ContentType="application/vnd.openxmlformats-package.relationships+xml"/>
  <Override PartName="/ppt/slideMasters/_rels/slideMaster54.xml.rels" ContentType="application/vnd.openxmlformats-package.relationships+xml"/>
  <Override PartName="/ppt/slideMasters/_rels/slideMaster60.xml.rels" ContentType="application/vnd.openxmlformats-package.relationships+xml"/>
  <Override PartName="/ppt/slideMasters/_rels/slideMaster53.xml.rels" ContentType="application/vnd.openxmlformats-package.relationships+xml"/>
  <Override PartName="/ppt/slideMasters/_rels/slideMaster52.xml.rels" ContentType="application/vnd.openxmlformats-package.relationships+xml"/>
  <Override PartName="/ppt/slideMasters/_rels/slideMaster51.xml.rels" ContentType="application/vnd.openxmlformats-package.relationships+xml"/>
  <Override PartName="/ppt/slideMasters/_rels/slideMaster44.xml.rels" ContentType="application/vnd.openxmlformats-package.relationships+xml"/>
  <Override PartName="/ppt/slideMasters/_rels/slideMaster69.xml.rels" ContentType="application/vnd.openxmlformats-package.relationships+xml"/>
  <Override PartName="/ppt/slideMasters/_rels/slideMaster50.xml.rels" ContentType="application/vnd.openxmlformats-package.relationships+xml"/>
  <Override PartName="/ppt/slideMasters/_rels/slideMaster59.xml.rels" ContentType="application/vnd.openxmlformats-package.relationships+xml"/>
  <Override PartName="/ppt/slideMasters/_rels/slideMaster34.xml.rels" ContentType="application/vnd.openxmlformats-package.relationships+xml"/>
  <Override PartName="/ppt/slideMasters/_rels/slideMaster57.xml.rels" ContentType="application/vnd.openxmlformats-package.relationships+xml"/>
  <Override PartName="/ppt/slideMasters/_rels/slideMaster32.xml.rels" ContentType="application/vnd.openxmlformats-package.relationships+xml"/>
  <Override PartName="/ppt/slideMasters/_rels/slideMaster56.xml.rels" ContentType="application/vnd.openxmlformats-package.relationships+xml"/>
  <Override PartName="/ppt/slideMasters/_rels/slideMaster31.xml.rels" ContentType="application/vnd.openxmlformats-package.relationships+xml"/>
  <Override PartName="/ppt/slideMasters/_rels/slideMaster58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35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36.xml.rels" ContentType="application/vnd.openxmlformats-package.relationships+xml"/>
  <Override PartName="/ppt/slideMasters/_rels/slideMaster30.xml.rels" ContentType="application/vnd.openxmlformats-package.relationships+xml"/>
  <Override PartName="/ppt/slideMasters/_rels/slideMaster55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48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47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46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29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7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2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49.xml.rels" ContentType="application/vnd.openxmlformats-package.relationships+xml"/>
  <Override PartName="/ppt/slideMasters/_rels/slideMaster1.xml.rels" ContentType="application/vnd.openxmlformats-package.relationships+xml"/>
  <Override PartName="/ppt/slideMasters/slideMaster69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60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61.xml" ContentType="application/vnd.openxmlformats-officedocument.presentationml.slideMaster+xml"/>
  <Override PartName="/ppt/slideMasters/slideMaster72.xml" ContentType="application/vnd.openxmlformats-officedocument.presentationml.slideMaster+xml"/>
  <Override PartName="/ppt/slideMasters/slideMaster71.xml" ContentType="application/vnd.openxmlformats-officedocument.presentationml.slideMaster+xml"/>
  <Override PartName="/ppt/slideMasters/slideMaster64.xml" ContentType="application/vnd.openxmlformats-officedocument.presentationml.slideMaster+xml"/>
  <Override PartName="/ppt/slideMasters/slideMaster63.xml" ContentType="application/vnd.openxmlformats-officedocument.presentationml.slideMaster+xml"/>
  <Override PartName="/ppt/slideMasters/slideMaster70.xml" ContentType="application/vnd.openxmlformats-officedocument.presentationml.slideMaster+xml"/>
  <Override PartName="/ppt/slideMasters/slideMaster62.xml" ContentType="application/vnd.openxmlformats-officedocument.presentationml.slideMaster+xml"/>
  <Override PartName="/ppt/slideMasters/slideMaster68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67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66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65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20.xml" ContentType="application/vnd.openxmlformats-officedocument.presentationml.slideMaster+xml"/>
  <Override PartName="/ppt/presProps.xml" ContentType="application/vnd.openxmlformats-officedocument.presentationml.presProps+xml"/>
  <Override PartName="/ppt/charts/chart6.xml" ContentType="application/vnd.openxmlformats-officedocument.drawingml.chart+xml"/>
  <Override PartName="/ppt/charts/chart5.xml" ContentType="application/vnd.openxmlformats-officedocument.drawingml.chart+xml"/>
  <Override PartName="/ppt/charts/chart4.xml" ContentType="application/vnd.openxmlformats-officedocument.drawingml.chart+xml"/>
  <Override PartName="/ppt/charts/chart3.xml" ContentType="application/vnd.openxmlformats-officedocument.drawingml.chart+xml"/>
  <Override PartName="/ppt/charts/chart9.xml" ContentType="application/vnd.openxmlformats-officedocument.drawingml.chart+xml"/>
  <Override PartName="/ppt/charts/chart2.xml" ContentType="application/vnd.openxmlformats-officedocument.drawingml.chart+xml"/>
  <Override PartName="/ppt/charts/chart10.xml" ContentType="application/vnd.openxmlformats-officedocument.drawingml.chart+xml"/>
  <Override PartName="/ppt/charts/chart8.xml" ContentType="application/vnd.openxmlformats-officedocument.drawingml.chart+xml"/>
  <Override PartName="/ppt/charts/chart1.xml" ContentType="application/vnd.openxmlformats-officedocument.drawingml.chart+xml"/>
  <Override PartName="/ppt/charts/chart7.xml" ContentType="application/vnd.openxmlformats-officedocument.drawingml.chart+xml"/>
  <Override PartName="/ppt/media/image36.png" ContentType="image/png"/>
  <Override PartName="/ppt/media/image8.jpeg" ContentType="image/jpeg"/>
  <Override PartName="/ppt/media/image52.jpeg" ContentType="image/jpeg"/>
  <Override PartName="/ppt/media/image32.png" ContentType="image/png"/>
  <Override PartName="/ppt/media/image31.png" ContentType="image/png"/>
  <Override PartName="/ppt/media/image30.png" ContentType="image/png"/>
  <Override PartName="/ppt/media/image29.png" ContentType="image/png"/>
  <Override PartName="/ppt/media/image26.png" ContentType="image/png"/>
  <Override PartName="/ppt/media/image25.png" ContentType="image/png"/>
  <Override PartName="/ppt/media/image24.png" ContentType="image/png"/>
  <Override PartName="/ppt/media/image23.png" ContentType="image/png"/>
  <Override PartName="/ppt/media/image18.jpeg" ContentType="image/jpeg"/>
  <Override PartName="/ppt/media/image48.png" ContentType="image/png"/>
  <Override PartName="/ppt/media/image22.png" ContentType="image/png"/>
  <Override PartName="/ppt/media/image47.png" ContentType="image/png"/>
  <Override PartName="/ppt/media/image28.jpeg" ContentType="image/jpeg"/>
  <Override PartName="/ppt/media/image27.jpeg" ContentType="image/jpeg"/>
  <Override PartName="/ppt/media/image15.jpeg" ContentType="image/jpeg"/>
  <Override PartName="/ppt/media/image16.jpeg" ContentType="image/jpeg"/>
  <Override PartName="/ppt/media/image11.jpeg" ContentType="image/jpeg"/>
  <Override PartName="/ppt/media/image19.jpeg" ContentType="image/jpeg"/>
  <Override PartName="/ppt/media/image37.jpeg" ContentType="image/jpeg"/>
  <Override PartName="/ppt/media/image35.jpeg" ContentType="image/jpeg"/>
  <Override PartName="/ppt/media/image21.png" ContentType="image/png"/>
  <Override PartName="/ppt/media/image46.png" ContentType="image/png"/>
  <Override PartName="/ppt/media/image53.jpeg" ContentType="image/jpeg"/>
  <Override PartName="/ppt/media/image40.png" ContentType="image/png"/>
  <Override PartName="/ppt/media/image44.png" ContentType="image/png"/>
  <Override PartName="/ppt/media/image42.png" ContentType="image/png"/>
  <Override PartName="/ppt/media/image50.png" ContentType="image/png"/>
  <Override PartName="/ppt/media/image43.png" ContentType="image/png"/>
  <Override PartName="/ppt/media/image41.png" ContentType="image/png"/>
  <Override PartName="/ppt/media/image39.png" ContentType="image/png"/>
  <Override PartName="/ppt/media/image14.png" ContentType="image/png"/>
  <Override PartName="/ppt/media/image9.png" ContentType="image/png"/>
  <Override PartName="/ppt/media/image17.jpeg" ContentType="image/jpeg"/>
  <Override PartName="/ppt/media/image38.png" ContentType="image/png"/>
  <Override PartName="/ppt/media/image13.png" ContentType="image/png"/>
  <Override PartName="/ppt/media/image33.jpeg" ContentType="image/jpeg"/>
  <Override PartName="/ppt/media/image7.png" ContentType="image/png"/>
  <Override PartName="/ppt/media/image2.jpeg" ContentType="image/jpeg"/>
  <Override PartName="/ppt/media/image1.jpeg" ContentType="image/jpeg"/>
  <Override PartName="/ppt/media/image3.jpeg" ContentType="image/jpeg"/>
  <Override PartName="/ppt/media/image5.png" ContentType="image/png"/>
  <Override PartName="/ppt/media/image10.png" ContentType="image/png"/>
  <Override PartName="/ppt/media/image4.png" ContentType="image/png"/>
  <Override PartName="/ppt/media/image12.png" ContentType="image/png"/>
  <Override PartName="/ppt/media/image6.png" ContentType="image/png"/>
  <Override PartName="/ppt/media/image45.png" ContentType="image/png"/>
  <Override PartName="/ppt/media/image20.png" ContentType="image/png"/>
  <Override PartName="/ppt/media/image49.wmf" ContentType="image/x-wmf"/>
  <Override PartName="/ppt/media/image34.jpeg" ContentType="image/jpeg"/>
  <Override PartName="/ppt/media/image51.wmf" ContentType="image/x-wmf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  <p:sldMasterId id="2147483696" r:id="rId26"/>
    <p:sldMasterId id="2147483698" r:id="rId27"/>
    <p:sldMasterId id="2147483700" r:id="rId28"/>
    <p:sldMasterId id="2147483702" r:id="rId29"/>
    <p:sldMasterId id="2147483704" r:id="rId30"/>
    <p:sldMasterId id="2147483706" r:id="rId31"/>
    <p:sldMasterId id="2147483708" r:id="rId32"/>
    <p:sldMasterId id="2147483710" r:id="rId33"/>
    <p:sldMasterId id="2147483712" r:id="rId34"/>
    <p:sldMasterId id="2147483714" r:id="rId35"/>
    <p:sldMasterId id="2147483716" r:id="rId36"/>
    <p:sldMasterId id="2147483718" r:id="rId37"/>
    <p:sldMasterId id="2147483720" r:id="rId38"/>
    <p:sldMasterId id="2147483722" r:id="rId39"/>
    <p:sldMasterId id="2147483724" r:id="rId40"/>
    <p:sldMasterId id="2147483726" r:id="rId41"/>
    <p:sldMasterId id="2147483728" r:id="rId42"/>
    <p:sldMasterId id="2147483730" r:id="rId43"/>
    <p:sldMasterId id="2147483732" r:id="rId44"/>
    <p:sldMasterId id="2147483734" r:id="rId45"/>
    <p:sldMasterId id="2147483736" r:id="rId46"/>
    <p:sldMasterId id="2147483738" r:id="rId47"/>
    <p:sldMasterId id="2147483740" r:id="rId48"/>
    <p:sldMasterId id="2147483742" r:id="rId49"/>
    <p:sldMasterId id="2147483744" r:id="rId50"/>
    <p:sldMasterId id="2147483746" r:id="rId51"/>
    <p:sldMasterId id="2147483748" r:id="rId52"/>
    <p:sldMasterId id="2147483750" r:id="rId53"/>
    <p:sldMasterId id="2147483752" r:id="rId54"/>
    <p:sldMasterId id="2147483754" r:id="rId55"/>
    <p:sldMasterId id="2147483756" r:id="rId56"/>
    <p:sldMasterId id="2147483758" r:id="rId57"/>
    <p:sldMasterId id="2147483760" r:id="rId58"/>
    <p:sldMasterId id="2147483762" r:id="rId59"/>
    <p:sldMasterId id="2147483764" r:id="rId60"/>
    <p:sldMasterId id="2147483766" r:id="rId61"/>
    <p:sldMasterId id="2147483768" r:id="rId62"/>
    <p:sldMasterId id="2147483770" r:id="rId63"/>
    <p:sldMasterId id="2147483772" r:id="rId64"/>
    <p:sldMasterId id="2147483774" r:id="rId65"/>
    <p:sldMasterId id="2147483776" r:id="rId66"/>
    <p:sldMasterId id="2147483778" r:id="rId67"/>
    <p:sldMasterId id="2147483780" r:id="rId68"/>
    <p:sldMasterId id="2147483782" r:id="rId69"/>
    <p:sldMasterId id="2147483784" r:id="rId70"/>
    <p:sldMasterId id="2147483786" r:id="rId71"/>
    <p:sldMasterId id="2147483788" r:id="rId72"/>
    <p:sldMasterId id="2147483790" r:id="rId73"/>
  </p:sldMasterIdLst>
  <p:notesMasterIdLst>
    <p:notesMasterId r:id="rId74"/>
  </p:notesMasterIdLst>
  <p:sldIdLst>
    <p:sldId id="256" r:id="rId75"/>
    <p:sldId id="257" r:id="rId76"/>
    <p:sldId id="258" r:id="rId77"/>
    <p:sldId id="259" r:id="rId78"/>
    <p:sldId id="260" r:id="rId79"/>
    <p:sldId id="261" r:id="rId80"/>
    <p:sldId id="262" r:id="rId81"/>
    <p:sldId id="263" r:id="rId82"/>
    <p:sldId id="264" r:id="rId83"/>
    <p:sldId id="265" r:id="rId84"/>
    <p:sldId id="266" r:id="rId85"/>
    <p:sldId id="267" r:id="rId86"/>
    <p:sldId id="268" r:id="rId87"/>
    <p:sldId id="269" r:id="rId88"/>
    <p:sldId id="270" r:id="rId89"/>
    <p:sldId id="271" r:id="rId90"/>
    <p:sldId id="272" r:id="rId91"/>
    <p:sldId id="273" r:id="rId92"/>
    <p:sldId id="274" r:id="rId93"/>
    <p:sldId id="275" r:id="rId94"/>
    <p:sldId id="276" r:id="rId95"/>
  </p:sldIdLst>
  <p:sldSz cx="12192000" cy="6858000"/>
  <p:notesSz cx="6735763" cy="98663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slideMaster" Target="slideMasters/slideMaster30.xml"/><Relationship Id="rId32" Type="http://schemas.openxmlformats.org/officeDocument/2006/relationships/slideMaster" Target="slideMasters/slideMaster31.xml"/><Relationship Id="rId33" Type="http://schemas.openxmlformats.org/officeDocument/2006/relationships/slideMaster" Target="slideMasters/slideMaster32.xml"/><Relationship Id="rId34" Type="http://schemas.openxmlformats.org/officeDocument/2006/relationships/slideMaster" Target="slideMasters/slideMaster33.xml"/><Relationship Id="rId35" Type="http://schemas.openxmlformats.org/officeDocument/2006/relationships/slideMaster" Target="slideMasters/slideMaster34.xml"/><Relationship Id="rId36" Type="http://schemas.openxmlformats.org/officeDocument/2006/relationships/slideMaster" Target="slideMasters/slideMaster35.xml"/><Relationship Id="rId37" Type="http://schemas.openxmlformats.org/officeDocument/2006/relationships/slideMaster" Target="slideMasters/slideMaster36.xml"/><Relationship Id="rId38" Type="http://schemas.openxmlformats.org/officeDocument/2006/relationships/slideMaster" Target="slideMasters/slideMaster37.xml"/><Relationship Id="rId39" Type="http://schemas.openxmlformats.org/officeDocument/2006/relationships/slideMaster" Target="slideMasters/slideMaster38.xml"/><Relationship Id="rId40" Type="http://schemas.openxmlformats.org/officeDocument/2006/relationships/slideMaster" Target="slideMasters/slideMaster39.xml"/><Relationship Id="rId41" Type="http://schemas.openxmlformats.org/officeDocument/2006/relationships/slideMaster" Target="slideMasters/slideMaster40.xml"/><Relationship Id="rId42" Type="http://schemas.openxmlformats.org/officeDocument/2006/relationships/slideMaster" Target="slideMasters/slideMaster41.xml"/><Relationship Id="rId43" Type="http://schemas.openxmlformats.org/officeDocument/2006/relationships/slideMaster" Target="slideMasters/slideMaster42.xml"/><Relationship Id="rId44" Type="http://schemas.openxmlformats.org/officeDocument/2006/relationships/slideMaster" Target="slideMasters/slideMaster43.xml"/><Relationship Id="rId45" Type="http://schemas.openxmlformats.org/officeDocument/2006/relationships/slideMaster" Target="slideMasters/slideMaster44.xml"/><Relationship Id="rId46" Type="http://schemas.openxmlformats.org/officeDocument/2006/relationships/slideMaster" Target="slideMasters/slideMaster45.xml"/><Relationship Id="rId47" Type="http://schemas.openxmlformats.org/officeDocument/2006/relationships/slideMaster" Target="slideMasters/slideMaster46.xml"/><Relationship Id="rId48" Type="http://schemas.openxmlformats.org/officeDocument/2006/relationships/slideMaster" Target="slideMasters/slideMaster47.xml"/><Relationship Id="rId49" Type="http://schemas.openxmlformats.org/officeDocument/2006/relationships/slideMaster" Target="slideMasters/slideMaster48.xml"/><Relationship Id="rId50" Type="http://schemas.openxmlformats.org/officeDocument/2006/relationships/slideMaster" Target="slideMasters/slideMaster49.xml"/><Relationship Id="rId51" Type="http://schemas.openxmlformats.org/officeDocument/2006/relationships/slideMaster" Target="slideMasters/slideMaster50.xml"/><Relationship Id="rId52" Type="http://schemas.openxmlformats.org/officeDocument/2006/relationships/slideMaster" Target="slideMasters/slideMaster51.xml"/><Relationship Id="rId53" Type="http://schemas.openxmlformats.org/officeDocument/2006/relationships/slideMaster" Target="slideMasters/slideMaster52.xml"/><Relationship Id="rId54" Type="http://schemas.openxmlformats.org/officeDocument/2006/relationships/slideMaster" Target="slideMasters/slideMaster53.xml"/><Relationship Id="rId55" Type="http://schemas.openxmlformats.org/officeDocument/2006/relationships/slideMaster" Target="slideMasters/slideMaster54.xml"/><Relationship Id="rId56" Type="http://schemas.openxmlformats.org/officeDocument/2006/relationships/slideMaster" Target="slideMasters/slideMaster55.xml"/><Relationship Id="rId57" Type="http://schemas.openxmlformats.org/officeDocument/2006/relationships/slideMaster" Target="slideMasters/slideMaster56.xml"/><Relationship Id="rId58" Type="http://schemas.openxmlformats.org/officeDocument/2006/relationships/slideMaster" Target="slideMasters/slideMaster57.xml"/><Relationship Id="rId59" Type="http://schemas.openxmlformats.org/officeDocument/2006/relationships/slideMaster" Target="slideMasters/slideMaster58.xml"/><Relationship Id="rId60" Type="http://schemas.openxmlformats.org/officeDocument/2006/relationships/slideMaster" Target="slideMasters/slideMaster59.xml"/><Relationship Id="rId61" Type="http://schemas.openxmlformats.org/officeDocument/2006/relationships/slideMaster" Target="slideMasters/slideMaster60.xml"/><Relationship Id="rId62" Type="http://schemas.openxmlformats.org/officeDocument/2006/relationships/slideMaster" Target="slideMasters/slideMaster61.xml"/><Relationship Id="rId63" Type="http://schemas.openxmlformats.org/officeDocument/2006/relationships/slideMaster" Target="slideMasters/slideMaster62.xml"/><Relationship Id="rId64" Type="http://schemas.openxmlformats.org/officeDocument/2006/relationships/slideMaster" Target="slideMasters/slideMaster63.xml"/><Relationship Id="rId65" Type="http://schemas.openxmlformats.org/officeDocument/2006/relationships/slideMaster" Target="slideMasters/slideMaster64.xml"/><Relationship Id="rId66" Type="http://schemas.openxmlformats.org/officeDocument/2006/relationships/slideMaster" Target="slideMasters/slideMaster65.xml"/><Relationship Id="rId67" Type="http://schemas.openxmlformats.org/officeDocument/2006/relationships/slideMaster" Target="slideMasters/slideMaster66.xml"/><Relationship Id="rId68" Type="http://schemas.openxmlformats.org/officeDocument/2006/relationships/slideMaster" Target="slideMasters/slideMaster67.xml"/><Relationship Id="rId69" Type="http://schemas.openxmlformats.org/officeDocument/2006/relationships/slideMaster" Target="slideMasters/slideMaster68.xml"/><Relationship Id="rId70" Type="http://schemas.openxmlformats.org/officeDocument/2006/relationships/slideMaster" Target="slideMasters/slideMaster69.xml"/><Relationship Id="rId71" Type="http://schemas.openxmlformats.org/officeDocument/2006/relationships/slideMaster" Target="slideMasters/slideMaster70.xml"/><Relationship Id="rId72" Type="http://schemas.openxmlformats.org/officeDocument/2006/relationships/slideMaster" Target="slideMasters/slideMaster71.xml"/><Relationship Id="rId73" Type="http://schemas.openxmlformats.org/officeDocument/2006/relationships/slideMaster" Target="slideMasters/slideMaster72.xml"/><Relationship Id="rId74" Type="http://schemas.openxmlformats.org/officeDocument/2006/relationships/notesMaster" Target="notesMasters/notesMaster1.xml"/><Relationship Id="rId75" Type="http://schemas.openxmlformats.org/officeDocument/2006/relationships/slide" Target="slides/slide1.xml"/><Relationship Id="rId76" Type="http://schemas.openxmlformats.org/officeDocument/2006/relationships/slide" Target="slides/slide2.xml"/><Relationship Id="rId77" Type="http://schemas.openxmlformats.org/officeDocument/2006/relationships/slide" Target="slides/slide3.xml"/><Relationship Id="rId78" Type="http://schemas.openxmlformats.org/officeDocument/2006/relationships/slide" Target="slides/slide4.xml"/><Relationship Id="rId79" Type="http://schemas.openxmlformats.org/officeDocument/2006/relationships/slide" Target="slides/slide5.xml"/><Relationship Id="rId80" Type="http://schemas.openxmlformats.org/officeDocument/2006/relationships/slide" Target="slides/slide6.xml"/><Relationship Id="rId81" Type="http://schemas.openxmlformats.org/officeDocument/2006/relationships/slide" Target="slides/slide7.xml"/><Relationship Id="rId82" Type="http://schemas.openxmlformats.org/officeDocument/2006/relationships/slide" Target="slides/slide8.xml"/><Relationship Id="rId83" Type="http://schemas.openxmlformats.org/officeDocument/2006/relationships/slide" Target="slides/slide9.xml"/><Relationship Id="rId84" Type="http://schemas.openxmlformats.org/officeDocument/2006/relationships/slide" Target="slides/slide10.xml"/><Relationship Id="rId85" Type="http://schemas.openxmlformats.org/officeDocument/2006/relationships/slide" Target="slides/slide11.xml"/><Relationship Id="rId86" Type="http://schemas.openxmlformats.org/officeDocument/2006/relationships/slide" Target="slides/slide12.xml"/><Relationship Id="rId87" Type="http://schemas.openxmlformats.org/officeDocument/2006/relationships/slide" Target="slides/slide13.xml"/><Relationship Id="rId88" Type="http://schemas.openxmlformats.org/officeDocument/2006/relationships/slide" Target="slides/slide14.xml"/><Relationship Id="rId89" Type="http://schemas.openxmlformats.org/officeDocument/2006/relationships/slide" Target="slides/slide15.xml"/><Relationship Id="rId90" Type="http://schemas.openxmlformats.org/officeDocument/2006/relationships/slide" Target="slides/slide16.xml"/><Relationship Id="rId91" Type="http://schemas.openxmlformats.org/officeDocument/2006/relationships/slide" Target="slides/slide17.xml"/><Relationship Id="rId92" Type="http://schemas.openxmlformats.org/officeDocument/2006/relationships/slide" Target="slides/slide18.xml"/><Relationship Id="rId93" Type="http://schemas.openxmlformats.org/officeDocument/2006/relationships/slide" Target="slides/slide19.xml"/><Relationship Id="rId94" Type="http://schemas.openxmlformats.org/officeDocument/2006/relationships/slide" Target="slides/slide20.xml"/><Relationship Id="rId95" Type="http://schemas.openxmlformats.org/officeDocument/2006/relationships/slide" Target="slides/slide21.xml"/><Relationship Id="rId96" Type="http://schemas.openxmlformats.org/officeDocument/2006/relationships/presProps" Target="presProps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Мужчины (%)</c:v>
                </c:pt>
              </c:strCache>
            </c:strRef>
          </c:tx>
          <c:spPr>
            <a:solidFill>
              <a:srgbClr val="4472c4"/>
            </a:solidFill>
            <a:ln w="0">
              <a:noFill/>
            </a:ln>
          </c:spPr>
          <c:invertIfNegative val="0"/>
          <c:dLbls>
            <c:numFmt formatCode="General" sourceLinked="0"/>
            <c:txPr>
              <a:bodyPr wrap="square"/>
              <a:lstStyle/>
              <a:p>
                <a:pPr>
                  <a:defRPr b="0" sz="1197" spc="-1" strike="noStrike">
                    <a:solidFill>
                      <a:srgbClr val="000000"/>
                    </a:solidFill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4"/>
                <c:pt idx="0">
                  <c:v>Приношу еду из дома</c:v>
                </c:pt>
                <c:pt idx="1">
                  <c:v>Хожу в столовую / кафе на территории предприятия</c:v>
                </c:pt>
                <c:pt idx="2">
                  <c:v>Завтракаю и обедаю дома</c:v>
                </c:pt>
                <c:pt idx="3">
                  <c:v>Не обедаю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61.8</c:v>
                </c:pt>
                <c:pt idx="1">
                  <c:v>32.1</c:v>
                </c:pt>
                <c:pt idx="2">
                  <c:v>2.3</c:v>
                </c:pt>
                <c:pt idx="3">
                  <c:v>2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Женщины(%)</c:v>
                </c:pt>
              </c:strCache>
            </c:strRef>
          </c:tx>
          <c:spPr>
            <a:solidFill>
              <a:srgbClr val="ff6699"/>
            </a:solidFill>
            <a:ln w="0">
              <a:noFill/>
            </a:ln>
          </c:spPr>
          <c:invertIfNegative val="0"/>
          <c:dLbls>
            <c:numFmt formatCode="General" sourceLinked="0"/>
            <c:txPr>
              <a:bodyPr wrap="square"/>
              <a:lstStyle/>
              <a:p>
                <a:pPr>
                  <a:defRPr b="0" sz="1197" spc="-1" strike="noStrike">
                    <a:solidFill>
                      <a:srgbClr val="000000"/>
                    </a:solidFill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4"/>
                <c:pt idx="0">
                  <c:v>Приношу еду из дома</c:v>
                </c:pt>
                <c:pt idx="1">
                  <c:v>Хожу в столовую / кафе на территории предприятия</c:v>
                </c:pt>
                <c:pt idx="2">
                  <c:v>Завтракаю и обедаю дома</c:v>
                </c:pt>
                <c:pt idx="3">
                  <c:v>Не обедаю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4"/>
                <c:pt idx="0">
                  <c:v>65.1</c:v>
                </c:pt>
                <c:pt idx="1">
                  <c:v>30.2</c:v>
                </c:pt>
                <c:pt idx="2">
                  <c:v>1.6</c:v>
                </c:pt>
                <c:pt idx="3">
                  <c:v>1.2</c:v>
                </c:pt>
              </c:numCache>
            </c:numRef>
          </c:val>
        </c:ser>
        <c:gapWidth val="219"/>
        <c:overlap val="-27"/>
        <c:axId val="29372613"/>
        <c:axId val="60555590"/>
      </c:barChart>
      <c:catAx>
        <c:axId val="29372613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0" sz="1197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60555590"/>
        <c:crosses val="autoZero"/>
        <c:auto val="1"/>
        <c:lblAlgn val="ctr"/>
        <c:lblOffset val="100"/>
        <c:noMultiLvlLbl val="0"/>
      </c:catAx>
      <c:valAx>
        <c:axId val="6055559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29372613"/>
        <c:crossBetween val="between"/>
      </c:valAx>
      <c:spPr>
        <a:noFill/>
        <a:ln w="0">
          <a:noFill/>
        </a:ln>
      </c:spPr>
    </c:plotArea>
    <c:legend>
      <c:legendPos val="b"/>
      <c:layout>
        <c:manualLayout>
          <c:xMode val="edge"/>
          <c:yMode val="edge"/>
          <c:x val="0.408846841766372"/>
          <c:y val="0.0418434460398333"/>
          <c:w val="0.417474507295353"/>
          <c:h val="0.100313416705265"/>
        </c:manualLayout>
      </c:layout>
      <c:overlay val="0"/>
      <c:spPr>
        <a:noFill/>
        <a:ln w="0">
          <a:noFill/>
        </a:ln>
      </c:spPr>
      <c:txPr>
        <a:bodyPr/>
        <a:lstStyle/>
        <a:p>
          <a:pPr>
            <a:defRPr b="0" sz="1197" spc="-1" strike="noStrik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noFill/>
    <a:ln w="0">
      <a:noFill/>
    </a:ln>
  </c:spPr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spPr>
            <a:solidFill>
              <a:srgbClr val="005e23"/>
            </a:solidFill>
            <a:ln w="0">
              <a:noFill/>
            </a:ln>
          </c:spPr>
          <c:invertIfNegative val="0"/>
          <c:dLbls>
            <c:numFmt formatCode="General" sourceLinked="0"/>
            <c:txPr>
              <a:bodyPr wrap="square"/>
              <a:lstStyle/>
              <a:p>
                <a:pPr>
                  <a:defRPr b="0" sz="1600" spc="-1" strike="noStrike">
                    <a:solidFill>
                      <a:srgbClr val="494949"/>
                    </a:solidFill>
                    <a:latin typeface="Source Serif Pro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9"/>
                <c:pt idx="0">
                  <c:v>685.8</c:v>
                </c:pt>
                <c:pt idx="1">
                  <c:v>668.8</c:v>
                </c:pt>
                <c:pt idx="2">
                  <c:v>648</c:v>
                </c:pt>
                <c:pt idx="3">
                  <c:v>650.5</c:v>
                </c:pt>
                <c:pt idx="4">
                  <c:v>645.4</c:v>
                </c:pt>
                <c:pt idx="5">
                  <c:v>729.7</c:v>
                </c:pt>
                <c:pt idx="6">
                  <c:v>785.7</c:v>
                </c:pt>
                <c:pt idx="7">
                  <c:v>703.1</c:v>
                </c:pt>
                <c:pt idx="8">
                  <c:v>636.2</c:v>
                </c:pt>
              </c:numCache>
            </c:numRef>
          </c:val>
        </c:ser>
        <c:gapWidth val="219"/>
        <c:overlap val="-27"/>
        <c:axId val="36373359"/>
        <c:axId val="18050018"/>
      </c:barChart>
      <c:catAx>
        <c:axId val="36373359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bdbdb"/>
            </a:solidFill>
            <a:round/>
          </a:ln>
        </c:spPr>
        <c:txPr>
          <a:bodyPr/>
          <a:lstStyle/>
          <a:p>
            <a:pPr>
              <a:defRPr b="0" sz="1400" spc="-1" strike="noStrike">
                <a:solidFill>
                  <a:srgbClr val="616161"/>
                </a:solidFill>
                <a:latin typeface="Source Serif Pro"/>
              </a:defRPr>
            </a:pPr>
          </a:p>
        </c:txPr>
        <c:crossAx val="18050018"/>
        <c:crosses val="autoZero"/>
        <c:auto val="1"/>
        <c:lblAlgn val="ctr"/>
        <c:lblOffset val="100"/>
        <c:noMultiLvlLbl val="0"/>
      </c:catAx>
      <c:valAx>
        <c:axId val="18050018"/>
        <c:scaling>
          <c:orientation val="minMax"/>
        </c:scaling>
        <c:delete val="0"/>
        <c:axPos val="l"/>
        <c:majorGridlines>
          <c:spPr>
            <a:ln w="9360">
              <a:solidFill>
                <a:srgbClr val="dbdbdb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b="0" sz="900" spc="-1" strike="noStrike">
                <a:solidFill>
                  <a:srgbClr val="616161"/>
                </a:solidFill>
                <a:latin typeface="Source Serif Pro"/>
              </a:defRPr>
            </a:pPr>
          </a:p>
        </c:txPr>
        <c:crossAx val="36373359"/>
        <c:crosses val="autoZero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0"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ayout>
        <c:manualLayout>
          <c:layoutTarget val="inner"/>
          <c:xMode val="edge"/>
          <c:yMode val="edge"/>
          <c:x val="0.01569995638901"/>
          <c:y val="0.00135464643727987"/>
          <c:w val="0.933493240296555"/>
          <c:h val="0.7716066106746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Мужчины</c:v>
                </c:pt>
              </c:strCache>
            </c:strRef>
          </c:tx>
          <c:spPr>
            <a:solidFill>
              <a:srgbClr val="4472c4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4472c4"/>
              </a:solidFill>
              <a:ln w="0">
                <a:noFill/>
              </a:ln>
            </c:spPr>
          </c:dPt>
          <c:dPt>
            <c:idx val="1"/>
            <c:invertIfNegative val="0"/>
            <c:spPr>
              <a:solidFill>
                <a:srgbClr val="4472c4"/>
              </a:solidFill>
              <a:ln w="0">
                <a:noFill/>
              </a:ln>
            </c:spPr>
          </c:dPt>
          <c:dPt>
            <c:idx val="2"/>
            <c:invertIfNegative val="0"/>
            <c:spPr>
              <a:solidFill>
                <a:srgbClr val="4472c4"/>
              </a:solidFill>
              <a:ln w="0">
                <a:noFill/>
              </a:ln>
            </c:spPr>
          </c:dPt>
          <c:dLbls>
            <c:numFmt formatCode="General" sourceLinked="0"/>
            <c:dLbl>
              <c:idx val="0"/>
              <c:numFmt formatCode="General" sourceLinked="0"/>
              <c:txPr>
                <a:bodyPr wrap="square"/>
                <a:lstStyle/>
                <a:p>
                  <a:pPr>
                    <a:defRPr b="0" sz="1200" spc="-1" strike="noStrik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numFmt formatCode="General" sourceLinked="0"/>
              <c:txPr>
                <a:bodyPr wrap="square"/>
                <a:lstStyle/>
                <a:p>
                  <a:pPr>
                    <a:defRPr b="0" sz="1200" spc="-1" strike="noStrik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2"/>
              <c:numFmt formatCode="General" sourceLinked="0"/>
              <c:txPr>
                <a:bodyPr wrap="square"/>
                <a:lstStyle/>
                <a:p>
                  <a:pPr>
                    <a:defRPr b="0" sz="1200" spc="-1" strike="noStrik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1200" spc="-1" strike="noStrike">
                    <a:solidFill>
                      <a:srgbClr val="000000"/>
                    </a:solidFill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Не посещаю или почти не посещаю</c:v>
                </c:pt>
                <c:pt idx="1">
                  <c:v>Посещаю время от времени, хотя бы иногда</c:v>
                </c:pt>
                <c:pt idx="2">
                  <c:v>Посещаю ежедневно или почти каждый день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39.6</c:v>
                </c:pt>
                <c:pt idx="1">
                  <c:v>31.7</c:v>
                </c:pt>
                <c:pt idx="2">
                  <c:v>28.8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Женщины</c:v>
                </c:pt>
              </c:strCache>
            </c:strRef>
          </c:tx>
          <c:spPr>
            <a:solidFill>
              <a:srgbClr val="ff6699"/>
            </a:solidFill>
            <a:ln w="0">
              <a:noFill/>
            </a:ln>
          </c:spPr>
          <c:invertIfNegative val="0"/>
          <c:dLbls>
            <c:numFmt formatCode="General" sourceLinked="0"/>
            <c:txPr>
              <a:bodyPr wrap="square"/>
              <a:lstStyle/>
              <a:p>
                <a:pPr>
                  <a:defRPr b="0" sz="1200" spc="-1" strike="noStrike">
                    <a:solidFill>
                      <a:srgbClr val="000000"/>
                    </a:solidFill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Не посещаю или почти не посещаю</c:v>
                </c:pt>
                <c:pt idx="1">
                  <c:v>Посещаю время от времени, хотя бы иногда</c:v>
                </c:pt>
                <c:pt idx="2">
                  <c:v>Посещаю ежедневно или почти каждый день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3"/>
                <c:pt idx="0">
                  <c:v>72.9</c:v>
                </c:pt>
                <c:pt idx="1">
                  <c:v>35.2</c:v>
                </c:pt>
                <c:pt idx="2">
                  <c:v>37</c:v>
                </c:pt>
              </c:numCache>
            </c:numRef>
          </c:val>
        </c:ser>
        <c:gapWidth val="219"/>
        <c:overlap val="-27"/>
        <c:axId val="79070681"/>
        <c:axId val="33612934"/>
      </c:barChart>
      <c:catAx>
        <c:axId val="7907068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2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33612934"/>
        <c:crosses val="autoZero"/>
        <c:auto val="1"/>
        <c:lblAlgn val="ctr"/>
        <c:lblOffset val="100"/>
        <c:noMultiLvlLbl val="0"/>
      </c:catAx>
      <c:valAx>
        <c:axId val="3361293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8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79070681"/>
        <c:crossBetween val="between"/>
      </c:valAx>
      <c:spPr>
        <a:noFill/>
        <a:ln w="0">
          <a:noFill/>
        </a:ln>
      </c:spPr>
    </c:plotArea>
    <c:legend>
      <c:legendPos val="r"/>
      <c:layout>
        <c:manualLayout>
          <c:xMode val="edge"/>
          <c:yMode val="edge"/>
          <c:x val="0.426128593200439"/>
          <c:y val="0.0903161835953302"/>
          <c:w val="0.571914973226394"/>
          <c:h val="0.129317834973363"/>
        </c:manualLayout>
      </c:layout>
      <c:overlay val="0"/>
      <c:spPr>
        <a:noFill/>
        <a:ln w="0">
          <a:noFill/>
        </a:ln>
      </c:spPr>
      <c:txPr>
        <a:bodyPr/>
        <a:lstStyle/>
        <a:p>
          <a:pPr>
            <a:defRPr b="0" sz="1100" spc="-1" strike="noStrik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noFill/>
    <a:ln w="0"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ayout>
        <c:manualLayout>
          <c:layoutTarget val="inner"/>
          <c:xMode val="edge"/>
          <c:yMode val="edge"/>
          <c:x val="0.0120459484632102"/>
          <c:y val="0.0346206896551724"/>
          <c:w val="0.973486494877367"/>
          <c:h val="0.6081379310344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Мужчины</c:v>
                </c:pt>
              </c:strCache>
            </c:strRef>
          </c:tx>
          <c:spPr>
            <a:solidFill>
              <a:srgbClr val="4472c4"/>
            </a:solidFill>
            <a:ln w="0">
              <a:noFill/>
            </a:ln>
          </c:spPr>
          <c:invertIfNegative val="0"/>
          <c:dLbls>
            <c:numFmt formatCode="General" sourceLinked="0"/>
            <c:txPr>
              <a:bodyPr wrap="square"/>
              <a:lstStyle/>
              <a:p>
                <a:pPr>
                  <a:defRPr b="0" sz="1200" spc="-1" strike="noStrike">
                    <a:solidFill>
                      <a:srgbClr val="000000"/>
                    </a:solidFill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Высокие цены</c:v>
                </c:pt>
                <c:pt idx="1">
                  <c:v>Не устраивает качество / разнообразие еды</c:v>
                </c:pt>
                <c:pt idx="2">
                  <c:v>Неудобно / далеко / большие очереди</c:v>
                </c:pt>
                <c:pt idx="3">
                  <c:v>Не устраивает обстановка</c:v>
                </c:pt>
                <c:pt idx="4">
                  <c:v>Другое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36.3</c:v>
                </c:pt>
                <c:pt idx="1">
                  <c:v>24.9</c:v>
                </c:pt>
                <c:pt idx="2">
                  <c:v>13.9</c:v>
                </c:pt>
                <c:pt idx="3">
                  <c:v>3.1</c:v>
                </c:pt>
                <c:pt idx="4">
                  <c:v>48.9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Женщины</c:v>
                </c:pt>
              </c:strCache>
            </c:strRef>
          </c:tx>
          <c:spPr>
            <a:solidFill>
              <a:srgbClr val="ff6699"/>
            </a:solidFill>
            <a:ln w="0">
              <a:noFill/>
            </a:ln>
          </c:spPr>
          <c:invertIfNegative val="0"/>
          <c:dLbls>
            <c:numFmt formatCode="General" sourceLinked="0"/>
            <c:txPr>
              <a:bodyPr wrap="square"/>
              <a:lstStyle/>
              <a:p>
                <a:pPr>
                  <a:defRPr b="0" sz="1200" spc="-1" strike="noStrike">
                    <a:solidFill>
                      <a:srgbClr val="000000"/>
                    </a:solidFill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Высокие цены</c:v>
                </c:pt>
                <c:pt idx="1">
                  <c:v>Не устраивает качество / разнообразие еды</c:v>
                </c:pt>
                <c:pt idx="2">
                  <c:v>Неудобно / далеко / большие очереди</c:v>
                </c:pt>
                <c:pt idx="3">
                  <c:v>Не устраивает обстановка</c:v>
                </c:pt>
                <c:pt idx="4">
                  <c:v>Другое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5"/>
                <c:pt idx="0">
                  <c:v>29.6</c:v>
                </c:pt>
                <c:pt idx="1">
                  <c:v>25</c:v>
                </c:pt>
                <c:pt idx="2">
                  <c:v>10.2</c:v>
                </c:pt>
                <c:pt idx="3">
                  <c:v>3.2</c:v>
                </c:pt>
                <c:pt idx="4">
                  <c:v>49.5</c:v>
                </c:pt>
              </c:numCache>
            </c:numRef>
          </c:val>
        </c:ser>
        <c:gapWidth val="219"/>
        <c:overlap val="-27"/>
        <c:axId val="49577691"/>
        <c:axId val="4112836"/>
      </c:barChart>
      <c:catAx>
        <c:axId val="4957769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0" sz="11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4112836"/>
        <c:crosses val="autoZero"/>
        <c:auto val="1"/>
        <c:lblAlgn val="ctr"/>
        <c:lblOffset val="100"/>
        <c:noMultiLvlLbl val="0"/>
      </c:catAx>
      <c:valAx>
        <c:axId val="41128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49577691"/>
        <c:crossBetween val="between"/>
      </c:valAx>
      <c:spPr>
        <a:noFill/>
        <a:ln w="25560">
          <a:noFill/>
        </a:ln>
      </c:spPr>
    </c:plotArea>
    <c:legend>
      <c:legendPos val="b"/>
      <c:layout>
        <c:manualLayout>
          <c:xMode val="edge"/>
          <c:yMode val="edge"/>
          <c:x val="0.218853167776306"/>
          <c:y val="0.0621529972986953"/>
          <c:w val="0.289538531638151"/>
          <c:h val="0.0813991533066382"/>
        </c:manualLayout>
      </c:layout>
      <c:overlay val="0"/>
      <c:spPr>
        <a:noFill/>
        <a:ln w="0">
          <a:noFill/>
        </a:ln>
      </c:spPr>
      <c:txPr>
        <a:bodyPr/>
        <a:lstStyle/>
        <a:p>
          <a:pPr>
            <a:defRPr b="0" sz="1100" spc="-1" strike="noStrik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noFill/>
    <a:ln w="0"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view3D>
      <c:rotX val="15"/>
      <c:rotY val="20"/>
      <c:rAngAx val="1"/>
      <c:perspective val="30"/>
    </c:view3D>
    <c:floor>
      <c:spPr>
        <a:noFill/>
        <a:ln w="6480">
          <a:solidFill>
            <a:srgbClr val="8b8b8b"/>
          </a:solidFill>
          <a:round/>
        </a:ln>
      </c:spPr>
    </c:floor>
    <c:sideWall>
      <c:spPr>
        <a:noFill/>
        <a:ln w="6480">
          <a:solidFill>
            <a:srgbClr val="8b8b8b"/>
          </a:solidFill>
          <a:round/>
        </a:ln>
      </c:spPr>
    </c:sideWall>
    <c:backWall>
      <c:spPr>
        <a:noFill/>
        <a:ln w="6480">
          <a:solidFill>
            <a:srgbClr val="8b8b8b"/>
          </a:solidFill>
          <a:round/>
        </a:ln>
      </c:spPr>
    </c:backWall>
    <c:plotArea>
      <c:layout>
        <c:manualLayout>
          <c:layoutTarget val="inner"/>
          <c:xMode val="edge"/>
          <c:yMode val="edge"/>
          <c:x val="0.0619603859827324"/>
          <c:y val="0.0759053855405586"/>
          <c:w val="0.906156537441454"/>
          <c:h val="0.895229186155285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c3d69b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ff0000"/>
              </a:solidFill>
              <a:ln w="0">
                <a:noFill/>
              </a:ln>
            </c:spPr>
          </c:dPt>
          <c:dPt>
            <c:idx val="1"/>
            <c:invertIfNegative val="0"/>
            <c:spPr>
              <a:solidFill>
                <a:srgbClr val="c3d69b"/>
              </a:solidFill>
              <a:ln w="0">
                <a:noFill/>
              </a:ln>
            </c:spPr>
          </c:dPt>
          <c:dPt>
            <c:idx val="2"/>
            <c:invertIfNegative val="0"/>
            <c:spPr>
              <a:solidFill>
                <a:srgbClr val="ffff00"/>
              </a:solidFill>
              <a:ln w="0">
                <a:noFill/>
              </a:ln>
            </c:spPr>
          </c:dPt>
          <c:dLbls>
            <c:numFmt formatCode="0.0%" sourceLinked="0"/>
            <c:dLbl>
              <c:idx val="0"/>
              <c:numFmt formatCode="0.0%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layout>
                <c:manualLayout>
                  <c:x val="0.0247747747747748"/>
                  <c:y val="-0.0453257790368273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2"/>
              <c:layout>
                <c:manualLayout>
                  <c:x val="0.0135135135135135"/>
                  <c:y val="-0.0226628895184136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400" spc="-1" strike="noStrike">
                    <a:solidFill>
                      <a:srgbClr val="000000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3"/>
                <c:pt idx="0">
                  <c:v>Блюда нерационального питания</c:v>
                </c:pt>
                <c:pt idx="1">
                  <c:v>Блюда здорового питания</c:v>
                </c:pt>
                <c:pt idx="2">
                  <c:v>Блюда лечебного питания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-0.146</c:v>
                </c:pt>
                <c:pt idx="1">
                  <c:v>0.058</c:v>
                </c:pt>
                <c:pt idx="2">
                  <c:v>0.211</c:v>
                </c:pt>
              </c:numCache>
            </c:numRef>
          </c:val>
        </c:ser>
        <c:gapWidth val="150"/>
        <c:shape val="box"/>
        <c:axId val="37683763"/>
        <c:axId val="99395814"/>
        <c:axId val="0"/>
      </c:bar3DChart>
      <c:catAx>
        <c:axId val="37683763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99395814"/>
        <c:crosses val="autoZero"/>
        <c:auto val="1"/>
        <c:lblAlgn val="ctr"/>
        <c:lblOffset val="100"/>
        <c:noMultiLvlLbl val="0"/>
      </c:catAx>
      <c:valAx>
        <c:axId val="99395814"/>
        <c:scaling>
          <c:orientation val="minMax"/>
        </c:scaling>
        <c:delete val="0"/>
        <c:axPos val="l"/>
        <c:majorGridlines>
          <c:spPr>
            <a:ln w="6480">
              <a:solidFill>
                <a:srgbClr val="8b8b8b"/>
              </a:solidFill>
              <a:round/>
            </a:ln>
          </c:spPr>
        </c:majorGridlines>
        <c:numFmt formatCode="0%" sourceLinked="0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37683763"/>
        <c:crosses val="autoZero"/>
        <c:crossBetween val="between"/>
      </c:valAx>
    </c:plotArea>
    <c:plotVisOnly val="1"/>
    <c:dispBlanksAs val="gap"/>
  </c:chart>
  <c:spPr>
    <a:noFill/>
    <a:ln w="0">
      <a:noFill/>
    </a:ln>
  </c:sp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ayout>
        <c:manualLayout>
          <c:layoutTarget val="inner"/>
          <c:xMode val="edge"/>
          <c:yMode val="edge"/>
          <c:x val="0.0140191529272386"/>
          <c:y val="0.0146715034260379"/>
          <c:w val="0.945799190443282"/>
          <c:h val="0.720435308343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Первичный опрос</c:v>
                </c:pt>
              </c:strCache>
            </c:strRef>
          </c:tx>
          <c:spPr>
            <a:solidFill>
              <a:srgbClr val="ffd757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ffd757"/>
              </a:solidFill>
              <a:ln w="0">
                <a:noFill/>
              </a:ln>
            </c:spPr>
          </c:dPt>
          <c:dPt>
            <c:idx val="1"/>
            <c:invertIfNegative val="0"/>
            <c:spPr>
              <a:solidFill>
                <a:srgbClr val="ffd757"/>
              </a:solidFill>
              <a:ln w="0">
                <a:noFill/>
              </a:ln>
            </c:spPr>
          </c:dPt>
          <c:dPt>
            <c:idx val="2"/>
            <c:invertIfNegative val="0"/>
            <c:spPr>
              <a:solidFill>
                <a:srgbClr val="ffd757"/>
              </a:solidFill>
              <a:ln w="0">
                <a:noFill/>
              </a:ln>
            </c:spPr>
          </c:dPt>
          <c:dPt>
            <c:idx val="3"/>
            <c:invertIfNegative val="0"/>
            <c:spPr>
              <a:solidFill>
                <a:srgbClr val="ffd757"/>
              </a:solidFill>
              <a:ln w="0">
                <a:noFill/>
              </a:ln>
            </c:spPr>
          </c:dPt>
          <c:dPt>
            <c:idx val="4"/>
            <c:invertIfNegative val="0"/>
            <c:spPr>
              <a:solidFill>
                <a:srgbClr val="ffd757"/>
              </a:solidFill>
              <a:ln w="0">
                <a:noFill/>
              </a:ln>
            </c:spPr>
          </c:dPt>
          <c:dLbls>
            <c:numFmt formatCode="General" sourceLinked="0"/>
            <c:dLbl>
              <c:idx val="0"/>
              <c:numFmt formatCode="General" sourceLinked="0"/>
              <c:txPr>
                <a:bodyPr wrap="square"/>
                <a:lstStyle/>
                <a:p>
                  <a:pPr>
                    <a:defRPr b="0" sz="1400" spc="-1" strike="noStrike">
                      <a:solidFill>
                        <a:srgbClr val="0c0c0c"/>
                      </a:solidFill>
                      <a:latin typeface="Times New Roman"/>
                    </a:defRPr>
                  </a:pPr>
                </a:p>
              </c:txPr>
              <c:tx>
                <c:rich>
                  <a:bodyPr/>
                  <a:p>
                    <a:fld id="{9F917358-385B-44B1-8C66-28A183ECEB21}" type="VALUE"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43,1</a:t>
                    </a:fld>
                    <a:r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numFmt formatCode="General" sourceLinked="0"/>
              <c:txPr>
                <a:bodyPr wrap="square"/>
                <a:lstStyle/>
                <a:p>
                  <a:pPr>
                    <a:defRPr b="0" sz="1400" spc="-1" strike="noStrike">
                      <a:solidFill>
                        <a:srgbClr val="0c0c0c"/>
                      </a:solidFill>
                      <a:latin typeface="Times New Roman"/>
                    </a:defRPr>
                  </a:pPr>
                </a:p>
              </c:txPr>
              <c:tx>
                <c:rich>
                  <a:bodyPr/>
                  <a:p>
                    <a:fld id="{D0B887D6-CA26-4659-99F4-EB5405960789}" type="VALUE"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31,1</a:t>
                    </a:fld>
                    <a:r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2"/>
              <c:numFmt formatCode="General" sourceLinked="0"/>
              <c:txPr>
                <a:bodyPr wrap="square"/>
                <a:lstStyle/>
                <a:p>
                  <a:pPr>
                    <a:defRPr b="0" sz="1400" spc="-1" strike="noStrike">
                      <a:solidFill>
                        <a:srgbClr val="0c0c0c"/>
                      </a:solidFill>
                      <a:latin typeface="Times New Roman"/>
                    </a:defRPr>
                  </a:pPr>
                </a:p>
              </c:txPr>
              <c:tx>
                <c:rich>
                  <a:bodyPr/>
                  <a:p>
                    <a:fld id="{28081C21-369C-4207-AC4F-BD75E7FD4943}" type="VALUE"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6,6</a:t>
                    </a:fld>
                    <a:r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3"/>
              <c:numFmt formatCode="General" sourceLinked="0"/>
              <c:txPr>
                <a:bodyPr wrap="square"/>
                <a:lstStyle/>
                <a:p>
                  <a:pPr>
                    <a:defRPr b="0" sz="1400" spc="-1" strike="noStrike">
                      <a:solidFill>
                        <a:srgbClr val="0c0c0c"/>
                      </a:solidFill>
                      <a:latin typeface="Times New Roman"/>
                    </a:defRPr>
                  </a:pPr>
                </a:p>
              </c:txPr>
              <c:tx>
                <c:rich>
                  <a:bodyPr/>
                  <a:p>
                    <a:fld id="{C8881B50-FF34-4940-AA71-133648F1075A}" type="VALUE"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4,9</a:t>
                    </a:fld>
                    <a:r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4"/>
              <c:numFmt formatCode="General" sourceLinked="0"/>
              <c:txPr>
                <a:bodyPr wrap="square"/>
                <a:lstStyle/>
                <a:p>
                  <a:pPr>
                    <a:defRPr b="0" sz="1400" spc="-1" strike="noStrike">
                      <a:solidFill>
                        <a:srgbClr val="0c0c0c"/>
                      </a:solidFill>
                      <a:latin typeface="Times New Roman"/>
                    </a:defRPr>
                  </a:pPr>
                </a:p>
              </c:txPr>
              <c:tx>
                <c:rich>
                  <a:bodyPr/>
                  <a:p>
                    <a:fld id="{599BA3C3-5F2A-4173-B6CD-719F97E7779B}" type="VALUE"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38,6</a:t>
                    </a:fld>
                    <a:r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1400" spc="-1" strike="noStrike">
                    <a:solidFill>
                      <a:srgbClr val="0c0c0c"/>
                    </a:solidFill>
                    <a:latin typeface="Times New Roman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Потребление свежих овощей 3-5 раз в неделю</c:v>
                </c:pt>
                <c:pt idx="1">
                  <c:v>Потребление свежих фруктов 3-5 раз в неделю</c:v>
                </c:pt>
                <c:pt idx="2">
                  <c:v>Потребление свежих овощей несколько раз в день</c:v>
                </c:pt>
                <c:pt idx="3">
                  <c:v>Потребление свежих фруктов несколько раз в день </c:v>
                </c:pt>
                <c:pt idx="4">
                  <c:v>Досаливание готовой пищи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43.1</c:v>
                </c:pt>
                <c:pt idx="1">
                  <c:v>31.1</c:v>
                </c:pt>
                <c:pt idx="2">
                  <c:v>6.6</c:v>
                </c:pt>
                <c:pt idx="3">
                  <c:v>4.9</c:v>
                </c:pt>
                <c:pt idx="4">
                  <c:v>38.6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Повторный опрос</c:v>
                </c:pt>
              </c:strCache>
            </c:strRef>
          </c:tx>
          <c:spPr>
            <a:solidFill>
              <a:srgbClr val="2c8002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2c8002"/>
              </a:solidFill>
              <a:ln w="0">
                <a:noFill/>
              </a:ln>
            </c:spPr>
          </c:dPt>
          <c:dPt>
            <c:idx val="1"/>
            <c:invertIfNegative val="0"/>
            <c:spPr>
              <a:solidFill>
                <a:srgbClr val="2c8002"/>
              </a:solidFill>
              <a:ln w="0">
                <a:noFill/>
              </a:ln>
            </c:spPr>
          </c:dPt>
          <c:dPt>
            <c:idx val="2"/>
            <c:invertIfNegative val="0"/>
            <c:spPr>
              <a:solidFill>
                <a:srgbClr val="2c8002"/>
              </a:solidFill>
              <a:ln w="0">
                <a:noFill/>
              </a:ln>
            </c:spPr>
          </c:dPt>
          <c:dPt>
            <c:idx val="3"/>
            <c:invertIfNegative val="0"/>
            <c:spPr>
              <a:solidFill>
                <a:srgbClr val="2c8002"/>
              </a:solidFill>
              <a:ln w="0">
                <a:noFill/>
              </a:ln>
            </c:spPr>
          </c:dPt>
          <c:dPt>
            <c:idx val="4"/>
            <c:invertIfNegative val="0"/>
            <c:spPr>
              <a:solidFill>
                <a:srgbClr val="2c8002"/>
              </a:solidFill>
              <a:ln w="0">
                <a:noFill/>
              </a:ln>
            </c:spPr>
          </c:dPt>
          <c:dLbls>
            <c:numFmt formatCode="General" sourceLinked="0"/>
            <c:dLbl>
              <c:idx val="0"/>
              <c:numFmt formatCode="General" sourceLinked="0"/>
              <c:txPr>
                <a:bodyPr wrap="square"/>
                <a:lstStyle/>
                <a:p>
                  <a:pPr>
                    <a:defRPr b="0" sz="1400" spc="-1" strike="noStrike">
                      <a:solidFill>
                        <a:srgbClr val="0c0c0c"/>
                      </a:solidFill>
                      <a:latin typeface="Times New Roman"/>
                    </a:defRPr>
                  </a:pPr>
                </a:p>
              </c:txPr>
              <c:tx>
                <c:rich>
                  <a:bodyPr/>
                  <a:p>
                    <a:fld id="{44A1D8AE-D7A0-44FB-B89C-455065566613}" type="VALUE"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19,6</a:t>
                    </a:fld>
                    <a:r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numFmt formatCode="General" sourceLinked="0"/>
              <c:txPr>
                <a:bodyPr wrap="square"/>
                <a:lstStyle/>
                <a:p>
                  <a:pPr>
                    <a:defRPr b="0" sz="1400" spc="-1" strike="noStrike">
                      <a:solidFill>
                        <a:srgbClr val="0c0c0c"/>
                      </a:solidFill>
                      <a:latin typeface="Times New Roman"/>
                    </a:defRPr>
                  </a:pPr>
                </a:p>
              </c:txPr>
              <c:tx>
                <c:rich>
                  <a:bodyPr/>
                  <a:p>
                    <a:fld id="{C8776F45-EDFA-4304-BA95-77C2C0672835}" type="VALUE"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23</a:t>
                    </a:fld>
                    <a:r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2"/>
              <c:numFmt formatCode="General" sourceLinked="0"/>
              <c:txPr>
                <a:bodyPr wrap="square"/>
                <a:lstStyle/>
                <a:p>
                  <a:pPr>
                    <a:defRPr b="0" sz="1400" spc="-1" strike="noStrike">
                      <a:solidFill>
                        <a:srgbClr val="0c0c0c"/>
                      </a:solidFill>
                      <a:latin typeface="Times New Roman"/>
                    </a:defRPr>
                  </a:pPr>
                </a:p>
              </c:txPr>
              <c:tx>
                <c:rich>
                  <a:bodyPr/>
                  <a:p>
                    <a:fld id="{3073A3DF-703D-451C-A656-FAED7AC5DC00}" type="VALUE"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24,1</a:t>
                    </a:fld>
                    <a:r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3"/>
              <c:numFmt formatCode="General" sourceLinked="0"/>
              <c:txPr>
                <a:bodyPr wrap="square"/>
                <a:lstStyle/>
                <a:p>
                  <a:pPr>
                    <a:defRPr b="0" sz="1400" spc="-1" strike="noStrike">
                      <a:solidFill>
                        <a:srgbClr val="0c0c0c"/>
                      </a:solidFill>
                      <a:latin typeface="Times New Roman"/>
                    </a:defRPr>
                  </a:pPr>
                </a:p>
              </c:txPr>
              <c:tx>
                <c:rich>
                  <a:bodyPr/>
                  <a:p>
                    <a:fld id="{5866A11C-9FD3-4955-A8F9-8EA1B432C477}" type="VALUE"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28,7</a:t>
                    </a:fld>
                    <a:r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4"/>
              <c:numFmt formatCode="General" sourceLinked="0"/>
              <c:txPr>
                <a:bodyPr wrap="square"/>
                <a:lstStyle/>
                <a:p>
                  <a:pPr>
                    <a:defRPr b="0" sz="1400" spc="-1" strike="noStrike">
                      <a:solidFill>
                        <a:srgbClr val="0c0c0c"/>
                      </a:solidFill>
                      <a:latin typeface="Times New Roman"/>
                    </a:defRPr>
                  </a:pPr>
                </a:p>
              </c:txPr>
              <c:tx>
                <c:rich>
                  <a:bodyPr/>
                  <a:p>
                    <a:fld id="{575FB175-9453-4440-897C-46B9CA8C4836}" type="VALUE"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30,3</a:t>
                    </a:fld>
                    <a:r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1400" spc="-1" strike="noStrike">
                    <a:solidFill>
                      <a:srgbClr val="0c0c0c"/>
                    </a:solidFill>
                    <a:latin typeface="Times New Roman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Потребление свежих овощей 3-5 раз в неделю</c:v>
                </c:pt>
                <c:pt idx="1">
                  <c:v>Потребление свежих фруктов 3-5 раз в неделю</c:v>
                </c:pt>
                <c:pt idx="2">
                  <c:v>Потребление свежих овощей несколько раз в день</c:v>
                </c:pt>
                <c:pt idx="3">
                  <c:v>Потребление свежих фруктов несколько раз в день </c:v>
                </c:pt>
                <c:pt idx="4">
                  <c:v>Досаливание готовой пищи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5"/>
                <c:pt idx="0">
                  <c:v>19.6</c:v>
                </c:pt>
                <c:pt idx="1">
                  <c:v>23</c:v>
                </c:pt>
                <c:pt idx="2">
                  <c:v>24.1</c:v>
                </c:pt>
                <c:pt idx="3">
                  <c:v>28.7</c:v>
                </c:pt>
                <c:pt idx="4">
                  <c:v>30.3</c:v>
                </c:pt>
              </c:numCache>
            </c:numRef>
          </c:val>
        </c:ser>
        <c:gapWidth val="219"/>
        <c:overlap val="-27"/>
        <c:axId val="79669241"/>
        <c:axId val="84010222"/>
      </c:barChart>
      <c:catAx>
        <c:axId val="7966924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bdbdb"/>
            </a:solidFill>
            <a:round/>
          </a:ln>
        </c:spPr>
        <c:txPr>
          <a:bodyPr/>
          <a:lstStyle/>
          <a:p>
            <a:pPr>
              <a:defRPr b="0" sz="1197" spc="-1" strike="noStrike">
                <a:solidFill>
                  <a:srgbClr val="0c0c0c"/>
                </a:solidFill>
                <a:latin typeface="Times New Roman"/>
              </a:defRPr>
            </a:pPr>
          </a:p>
        </c:txPr>
        <c:crossAx val="84010222"/>
        <c:crosses val="autoZero"/>
        <c:auto val="1"/>
        <c:lblAlgn val="ctr"/>
        <c:lblOffset val="100"/>
        <c:noMultiLvlLbl val="0"/>
      </c:catAx>
      <c:valAx>
        <c:axId val="84010222"/>
        <c:scaling>
          <c:orientation val="minMax"/>
        </c:scaling>
        <c:delete val="1"/>
        <c:axPos val="l"/>
        <c:majorGridlines>
          <c:spPr>
            <a:ln w="9360">
              <a:solidFill>
                <a:srgbClr val="dbdbdb"/>
              </a:solidFill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c0c0c"/>
                </a:solidFill>
                <a:latin typeface="Source Serif Pro"/>
              </a:defRPr>
            </a:pPr>
          </a:p>
        </c:txPr>
        <c:crossAx val="79669241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noFill/>
        </a:ln>
      </c:spPr>
      <c:txPr>
        <a:bodyPr/>
        <a:lstStyle/>
        <a:p>
          <a:pPr>
            <a:defRPr b="0" sz="1197" spc="-1" strike="noStrike">
              <a:solidFill>
                <a:srgbClr val="0c0c0c"/>
              </a:solidFill>
              <a:latin typeface="Times New Roman"/>
            </a:defRPr>
          </a:pPr>
        </a:p>
      </c:txPr>
    </c:legend>
    <c:plotVisOnly val="1"/>
    <c:dispBlanksAs val="gap"/>
  </c:chart>
  <c:spPr>
    <a:noFill/>
    <a:ln w="0">
      <a:noFill/>
    </a:ln>
  </c:sp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ayout>
        <c:manualLayout>
          <c:layoutTarget val="inner"/>
          <c:xMode val="edge"/>
          <c:yMode val="edge"/>
          <c:x val="0.0140287769784173"/>
          <c:y val="0.0916222152494509"/>
          <c:w val="0.945755395683453"/>
          <c:h val="0.5793327057839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Первичный опрос</c:v>
                </c:pt>
              </c:strCache>
            </c:strRef>
          </c:tx>
          <c:spPr>
            <a:solidFill>
              <a:srgbClr val="ffd757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ffd757"/>
              </a:solidFill>
              <a:ln w="0">
                <a:noFill/>
              </a:ln>
            </c:spPr>
          </c:dPt>
          <c:dPt>
            <c:idx val="1"/>
            <c:invertIfNegative val="0"/>
            <c:spPr>
              <a:solidFill>
                <a:srgbClr val="ffd757"/>
              </a:solidFill>
              <a:ln w="0">
                <a:noFill/>
              </a:ln>
            </c:spPr>
          </c:dPt>
          <c:dLbls>
            <c:numFmt formatCode="General" sourceLinked="0"/>
            <c:dLbl>
              <c:idx val="0"/>
              <c:numFmt formatCode="General" sourceLinked="0"/>
              <c:txPr>
                <a:bodyPr wrap="square"/>
                <a:lstStyle/>
                <a:p>
                  <a:pPr>
                    <a:defRPr b="0" sz="1400" spc="-1" strike="noStrike">
                      <a:solidFill>
                        <a:srgbClr val="0c0c0c"/>
                      </a:solidFill>
                      <a:latin typeface="Times New Roman"/>
                    </a:defRPr>
                  </a:pPr>
                </a:p>
              </c:txPr>
              <c:tx>
                <c:rich>
                  <a:bodyPr/>
                  <a:p>
                    <a:fld id="{9F917358-385B-44B1-8C66-28A183ECEB21}" type="VALUE"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45,3</a:t>
                    </a:fld>
                    <a:r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numFmt formatCode="General" sourceLinked="0"/>
              <c:txPr>
                <a:bodyPr wrap="square"/>
                <a:lstStyle/>
                <a:p>
                  <a:pPr>
                    <a:defRPr b="0" sz="1400" spc="-1" strike="noStrike">
                      <a:solidFill>
                        <a:srgbClr val="0c0c0c"/>
                      </a:solidFill>
                      <a:latin typeface="Times New Roman"/>
                    </a:defRPr>
                  </a:pPr>
                </a:p>
              </c:txPr>
              <c:tx>
                <c:rich>
                  <a:bodyPr/>
                  <a:p>
                    <a:fld id="{D0B887D6-CA26-4659-99F4-EB5405960789}" type="VALUE"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43</a:t>
                    </a:fld>
                    <a:r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1400" spc="-1" strike="noStrike">
                    <a:solidFill>
                      <a:srgbClr val="0c0c0c"/>
                    </a:solidFill>
                    <a:latin typeface="Times New Roman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2"/>
                <c:pt idx="0">
                  <c:v>Регулярно занимаются физкультурой / спортом</c:v>
                </c:pt>
                <c:pt idx="1">
                  <c:v>Не занимаются физкультурой / спортом, но хотели бы начать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45.3</c:v>
                </c:pt>
                <c:pt idx="1">
                  <c:v>43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Повторный опрос</c:v>
                </c:pt>
              </c:strCache>
            </c:strRef>
          </c:tx>
          <c:spPr>
            <a:solidFill>
              <a:srgbClr val="2c8002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2c8002"/>
              </a:solidFill>
              <a:ln w="0">
                <a:noFill/>
              </a:ln>
            </c:spPr>
          </c:dPt>
          <c:dPt>
            <c:idx val="1"/>
            <c:invertIfNegative val="0"/>
            <c:spPr>
              <a:solidFill>
                <a:srgbClr val="2c8002"/>
              </a:solidFill>
              <a:ln w="0">
                <a:noFill/>
              </a:ln>
            </c:spPr>
          </c:dPt>
          <c:dLbls>
            <c:numFmt formatCode="General" sourceLinked="0"/>
            <c:dLbl>
              <c:idx val="0"/>
              <c:numFmt formatCode="General" sourceLinked="0"/>
              <c:txPr>
                <a:bodyPr wrap="square"/>
                <a:lstStyle/>
                <a:p>
                  <a:pPr>
                    <a:defRPr b="0" sz="1400" spc="-1" strike="noStrike">
                      <a:solidFill>
                        <a:srgbClr val="0c0c0c"/>
                      </a:solidFill>
                      <a:latin typeface="Times New Roman"/>
                    </a:defRPr>
                  </a:pPr>
                </a:p>
              </c:txPr>
              <c:tx>
                <c:rich>
                  <a:bodyPr/>
                  <a:p>
                    <a:fld id="{44A1D8AE-D7A0-44FB-B89C-455065566613}" type="VALUE"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46,4</a:t>
                    </a:fld>
                    <a:r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numFmt formatCode="General" sourceLinked="0"/>
              <c:txPr>
                <a:bodyPr wrap="square"/>
                <a:lstStyle/>
                <a:p>
                  <a:pPr>
                    <a:defRPr b="0" sz="1400" spc="-1" strike="noStrike">
                      <a:solidFill>
                        <a:srgbClr val="0c0c0c"/>
                      </a:solidFill>
                      <a:latin typeface="Times New Roman"/>
                    </a:defRPr>
                  </a:pPr>
                </a:p>
              </c:txPr>
              <c:tx>
                <c:rich>
                  <a:bodyPr/>
                  <a:p>
                    <a:fld id="{C8776F45-EDFA-4304-BA95-77C2C0672835}" type="VALUE"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44,8</a:t>
                    </a:fld>
                    <a:r>
                      <a:rPr b="0" lang="en-US" sz="1400" spc="-1" strike="noStrike">
                        <a:solidFill>
                          <a:srgbClr val="0c0c0c"/>
                        </a:solidFill>
                        <a:latin typeface="Times New Roman"/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1400" spc="-1" strike="noStrike">
                    <a:solidFill>
                      <a:srgbClr val="0c0c0c"/>
                    </a:solidFill>
                    <a:latin typeface="Times New Roman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2"/>
                <c:pt idx="0">
                  <c:v>Регулярно занимаются физкультурой / спортом</c:v>
                </c:pt>
                <c:pt idx="1">
                  <c:v>Не занимаются физкультурой / спортом, но хотели бы начать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2"/>
                <c:pt idx="0">
                  <c:v>46.4</c:v>
                </c:pt>
                <c:pt idx="1">
                  <c:v>44.8</c:v>
                </c:pt>
              </c:numCache>
            </c:numRef>
          </c:val>
        </c:ser>
        <c:gapWidth val="219"/>
        <c:overlap val="-27"/>
        <c:axId val="75832283"/>
        <c:axId val="83217806"/>
      </c:barChart>
      <c:catAx>
        <c:axId val="75832283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bdbdb"/>
            </a:solidFill>
            <a:round/>
          </a:ln>
        </c:spPr>
        <c:txPr>
          <a:bodyPr/>
          <a:lstStyle/>
          <a:p>
            <a:pPr>
              <a:defRPr b="0" sz="1197" spc="-1" strike="noStrike">
                <a:solidFill>
                  <a:srgbClr val="0c0c0c"/>
                </a:solidFill>
                <a:latin typeface="Times New Roman"/>
              </a:defRPr>
            </a:pPr>
          </a:p>
        </c:txPr>
        <c:crossAx val="83217806"/>
        <c:crosses val="autoZero"/>
        <c:auto val="1"/>
        <c:lblAlgn val="ctr"/>
        <c:lblOffset val="100"/>
        <c:noMultiLvlLbl val="0"/>
      </c:catAx>
      <c:valAx>
        <c:axId val="83217806"/>
        <c:scaling>
          <c:orientation val="minMax"/>
        </c:scaling>
        <c:delete val="1"/>
        <c:axPos val="l"/>
        <c:majorGridlines>
          <c:spPr>
            <a:ln w="9360">
              <a:solidFill>
                <a:srgbClr val="dbdbdb"/>
              </a:solidFill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c0c0c"/>
                </a:solidFill>
                <a:latin typeface="Source Serif Pro"/>
              </a:defRPr>
            </a:pPr>
          </a:p>
        </c:txPr>
        <c:crossAx val="75832283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noFill/>
        </a:ln>
      </c:spPr>
      <c:txPr>
        <a:bodyPr/>
        <a:lstStyle/>
        <a:p>
          <a:pPr>
            <a:defRPr b="0" sz="1197" spc="-1" strike="noStrike">
              <a:solidFill>
                <a:srgbClr val="0c0c0c"/>
              </a:solidFill>
              <a:latin typeface="Times New Roman"/>
            </a:defRPr>
          </a:pPr>
        </a:p>
      </c:txPr>
    </c:legend>
    <c:plotVisOnly val="1"/>
    <c:dispBlanksAs val="gap"/>
  </c:chart>
  <c:spPr>
    <a:noFill/>
    <a:ln w="0">
      <a:noFill/>
    </a:ln>
  </c:spPr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1" sz="1800" spc="-1" strike="noStrike">
                <a:solidFill>
                  <a:srgbClr val="0c0c0c"/>
                </a:solidFill>
                <a:latin typeface="Source Serif Pro"/>
              </a:defRPr>
            </a:pPr>
            <a:r>
              <a:rPr b="1" sz="1800" spc="-1" strike="noStrike">
                <a:solidFill>
                  <a:srgbClr val="0c0c0c"/>
                </a:solidFill>
                <a:latin typeface="Source Serif Pro"/>
              </a:rPr>
              <a:t>Мужчины</a:t>
            </a:r>
          </a:p>
        </c:rich>
      </c:tx>
      <c:layout>
        <c:manualLayout>
          <c:xMode val="edge"/>
          <c:yMode val="edge"/>
          <c:x val="0.453897953897954"/>
          <c:y val="0.0635536327017753"/>
        </c:manualLayout>
      </c:layout>
      <c:overlay val="0"/>
      <c:spPr>
        <a:noFill/>
        <a:ln w="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0235042735042735"/>
          <c:y val="0.127405639266"/>
          <c:w val="0.976333851333851"/>
          <c:h val="0.6437416082351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Мужчины</c:v>
                </c:pt>
              </c:strCache>
            </c:strRef>
          </c:tx>
          <c:spPr>
            <a:solidFill>
              <a:srgbClr val="0070c0"/>
            </a:solidFill>
            <a:ln w="0">
              <a:noFill/>
            </a:ln>
          </c:spPr>
          <c:invertIfNegative val="0"/>
          <c:dLbls>
            <c:numFmt formatCode="General" sourceLinked="0"/>
            <c:txPr>
              <a:bodyPr wrap="square"/>
              <a:lstStyle/>
              <a:p>
                <a:pPr>
                  <a:defRPr b="1" sz="1500" spc="-1" strike="noStrike">
                    <a:solidFill>
                      <a:srgbClr val="0c0c0c"/>
                    </a:solidFill>
                    <a:latin typeface="Source Serif Pro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9"/>
                <c:pt idx="0">
                  <c:v>Нет времени на занятия спортом</c:v>
                </c:pt>
                <c:pt idx="1">
                  <c:v>Не хватает силы воли</c:v>
                </c:pt>
                <c:pt idx="2">
                  <c:v>Не чувствую потребности или необходимости</c:v>
                </c:pt>
                <c:pt idx="3">
                  <c:v>Нет компании</c:v>
                </c:pt>
                <c:pt idx="4">
                  <c:v>Нет спортивных сооружений, площадок</c:v>
                </c:pt>
                <c:pt idx="5">
                  <c:v>Нет денег на занятия спортом</c:v>
                </c:pt>
                <c:pt idx="6">
                  <c:v>Не знаю, как правильно заниматься</c:v>
                </c:pt>
                <c:pt idx="7">
                  <c:v>Не позволяет состояние здоровья</c:v>
                </c:pt>
                <c:pt idx="8">
                  <c:v>Другое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9"/>
                <c:pt idx="0">
                  <c:v>44.6</c:v>
                </c:pt>
                <c:pt idx="1">
                  <c:v>23.1</c:v>
                </c:pt>
                <c:pt idx="2">
                  <c:v>21.9</c:v>
                </c:pt>
                <c:pt idx="3">
                  <c:v>11.5</c:v>
                </c:pt>
                <c:pt idx="4">
                  <c:v>11.2</c:v>
                </c:pt>
                <c:pt idx="5">
                  <c:v>10.4</c:v>
                </c:pt>
                <c:pt idx="6">
                  <c:v>7.4</c:v>
                </c:pt>
                <c:pt idx="7">
                  <c:v>6.2</c:v>
                </c:pt>
                <c:pt idx="8">
                  <c:v>14.2</c:v>
                </c:pt>
              </c:numCache>
            </c:numRef>
          </c:val>
        </c:ser>
        <c:gapWidth val="75"/>
        <c:overlap val="0"/>
        <c:axId val="45272268"/>
        <c:axId val="71630281"/>
      </c:barChart>
      <c:catAx>
        <c:axId val="452722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200" spc="-1" strike="noStrike">
                <a:solidFill>
                  <a:srgbClr val="0c0c0c"/>
                </a:solidFill>
                <a:latin typeface="Source Serif Pro"/>
              </a:defRPr>
            </a:pPr>
          </a:p>
        </c:txPr>
        <c:crossAx val="71630281"/>
        <c:crosses val="autoZero"/>
        <c:auto val="1"/>
        <c:lblAlgn val="ctr"/>
        <c:lblOffset val="100"/>
        <c:noMultiLvlLbl val="0"/>
      </c:catAx>
      <c:valAx>
        <c:axId val="7163028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500" spc="-1" strike="noStrike">
                <a:solidFill>
                  <a:srgbClr val="0c0c0c"/>
                </a:solidFill>
                <a:latin typeface="Source Serif Pro"/>
              </a:defRPr>
            </a:pPr>
          </a:p>
        </c:txPr>
        <c:crossAx val="45272268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0">
      <a:noFill/>
    </a:ln>
  </c:spPr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1" sz="1800" spc="-1" strike="noStrike">
                <a:solidFill>
                  <a:srgbClr val="0c0c0c"/>
                </a:solidFill>
                <a:latin typeface="Source Serif Pro"/>
              </a:defRPr>
            </a:pPr>
            <a:r>
              <a:rPr b="1" sz="1800" spc="-1" strike="noStrike">
                <a:solidFill>
                  <a:srgbClr val="0c0c0c"/>
                </a:solidFill>
                <a:latin typeface="Source Serif Pro"/>
              </a:rPr>
              <a:t>Женщины</a:t>
            </a:r>
          </a:p>
        </c:rich>
      </c:tx>
      <c:layout>
        <c:manualLayout>
          <c:xMode val="edge"/>
          <c:yMode val="edge"/>
          <c:x val="0.448186967877616"/>
          <c:y val="0.162912128897509"/>
        </c:manualLayout>
      </c:layout>
      <c:overlay val="0"/>
      <c:spPr>
        <a:noFill/>
        <a:ln w="0">
          <a:noFill/>
        </a:ln>
      </c:spPr>
    </c:title>
    <c:autoTitleDeleted val="0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Женщины</c:v>
                </c:pt>
              </c:strCache>
            </c:strRef>
          </c:tx>
          <c:spPr>
            <a:solidFill>
              <a:srgbClr val="ff0000"/>
            </a:solidFill>
            <a:ln w="0">
              <a:noFill/>
            </a:ln>
          </c:spPr>
          <c:invertIfNegative val="0"/>
          <c:dLbls>
            <c:numFmt formatCode="General" sourceLinked="0"/>
            <c:txPr>
              <a:bodyPr wrap="square"/>
              <a:lstStyle/>
              <a:p>
                <a:pPr>
                  <a:defRPr b="1" sz="1500" spc="-1" strike="noStrike">
                    <a:solidFill>
                      <a:srgbClr val="0c0c0c"/>
                    </a:solidFill>
                    <a:latin typeface="Source Serif Pro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9"/>
                <c:pt idx="0">
                  <c:v>Нет времени на занятия спортом</c:v>
                </c:pt>
                <c:pt idx="1">
                  <c:v>Не хватает силы воли</c:v>
                </c:pt>
                <c:pt idx="2">
                  <c:v>Нет компании</c:v>
                </c:pt>
                <c:pt idx="3">
                  <c:v>Нет денег на занятия спортом</c:v>
                </c:pt>
                <c:pt idx="4">
                  <c:v>Нет спортивных сооружений, площадок</c:v>
                </c:pt>
                <c:pt idx="5">
                  <c:v>Не знаю, как правильно заниматься</c:v>
                </c:pt>
                <c:pt idx="6">
                  <c:v>Не чувствую потребности или необходимости</c:v>
                </c:pt>
                <c:pt idx="7">
                  <c:v>Не позволяет состояние здоровья</c:v>
                </c:pt>
                <c:pt idx="8">
                  <c:v>Другое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9"/>
                <c:pt idx="0">
                  <c:v>43.6</c:v>
                </c:pt>
                <c:pt idx="1">
                  <c:v>35.5</c:v>
                </c:pt>
                <c:pt idx="2">
                  <c:v>13.8</c:v>
                </c:pt>
                <c:pt idx="3">
                  <c:v>10.8</c:v>
                </c:pt>
                <c:pt idx="4">
                  <c:v>10.7</c:v>
                </c:pt>
                <c:pt idx="5">
                  <c:v>11.5</c:v>
                </c:pt>
                <c:pt idx="6">
                  <c:v>9.4</c:v>
                </c:pt>
                <c:pt idx="7">
                  <c:v>8.1</c:v>
                </c:pt>
                <c:pt idx="8">
                  <c:v>14.1</c:v>
                </c:pt>
              </c:numCache>
            </c:numRef>
          </c:val>
        </c:ser>
        <c:gapWidth val="75"/>
        <c:overlap val="0"/>
        <c:axId val="64684699"/>
        <c:axId val="63241677"/>
      </c:barChart>
      <c:catAx>
        <c:axId val="64684699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200" spc="-1" strike="noStrike">
                <a:solidFill>
                  <a:srgbClr val="0c0c0c"/>
                </a:solidFill>
                <a:latin typeface="Source Serif Pro"/>
              </a:defRPr>
            </a:pPr>
          </a:p>
        </c:txPr>
        <c:crossAx val="63241677"/>
        <c:crosses val="autoZero"/>
        <c:auto val="1"/>
        <c:lblAlgn val="ctr"/>
        <c:lblOffset val="100"/>
        <c:noMultiLvlLbl val="0"/>
      </c:catAx>
      <c:valAx>
        <c:axId val="6324167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500" spc="-1" strike="noStrike">
                <a:solidFill>
                  <a:srgbClr val="0c0c0c"/>
                </a:solidFill>
                <a:latin typeface="Source Serif Pro"/>
              </a:defRPr>
            </a:pPr>
          </a:p>
        </c:txPr>
        <c:crossAx val="64684699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0">
      <a:noFill/>
    </a:ln>
  </c:spPr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ayout>
        <c:manualLayout>
          <c:layoutTarget val="inner"/>
          <c:xMode val="edge"/>
          <c:yMode val="edge"/>
          <c:x val="0.0098793866294927"/>
          <c:y val="0"/>
          <c:w val="0.955512455300321"/>
          <c:h val="0.7291978363448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Мужчины</c:v>
                </c:pt>
              </c:strCache>
            </c:strRef>
          </c:tx>
          <c:spPr>
            <a:solidFill>
              <a:srgbClr val="79b74f"/>
            </a:solidFill>
            <a:ln w="6480">
              <a:solidFill>
                <a:srgbClr val="ffffff"/>
              </a:solidFill>
              <a:round/>
            </a:ln>
          </c:spPr>
          <c:invertIfNegative val="0"/>
          <c:dLbls>
            <c:numFmt formatCode="General" sourceLinked="0"/>
            <c:txPr>
              <a:bodyPr wrap="square"/>
              <a:lstStyle/>
              <a:p>
                <a:pPr>
                  <a:defRPr b="0" sz="1200" spc="-1" strike="noStrike">
                    <a:solidFill>
                      <a:srgbClr val="0c0c0c"/>
                    </a:solidFill>
                    <a:latin typeface="Source Serif Pro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4"/>
                <c:pt idx="0">
                  <c:v>Нет</c:v>
                </c:pt>
                <c:pt idx="1">
                  <c:v>Оборудованный зал для занятий</c:v>
                </c:pt>
                <c:pt idx="2">
                  <c:v>Групповые занятия</c:v>
                </c:pt>
                <c:pt idx="3">
                  <c:v>Другое (нет объектов/условий)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11.9</c:v>
                </c:pt>
                <c:pt idx="1">
                  <c:v>15.3</c:v>
                </c:pt>
                <c:pt idx="2">
                  <c:v>1.8</c:v>
                </c:pt>
                <c:pt idx="3">
                  <c:v>71.1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Женщины</c:v>
                </c:pt>
              </c:strCache>
            </c:strRef>
          </c:tx>
          <c:spPr>
            <a:solidFill>
              <a:srgbClr val="ff9b9b"/>
            </a:solidFill>
            <a:ln w="6480">
              <a:solidFill>
                <a:srgbClr val="ffffff"/>
              </a:solidFill>
              <a:round/>
            </a:ln>
          </c:spPr>
          <c:invertIfNegative val="0"/>
          <c:dLbls>
            <c:numFmt formatCode="General" sourceLinked="0"/>
            <c:txPr>
              <a:bodyPr wrap="square"/>
              <a:lstStyle/>
              <a:p>
                <a:pPr>
                  <a:defRPr b="0" sz="1200" spc="-1" strike="noStrike">
                    <a:solidFill>
                      <a:srgbClr val="0c0c0c"/>
                    </a:solidFill>
                    <a:latin typeface="Source Serif Pro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4"/>
                <c:pt idx="0">
                  <c:v>Нет</c:v>
                </c:pt>
                <c:pt idx="1">
                  <c:v>Оборудованный зал для занятий</c:v>
                </c:pt>
                <c:pt idx="2">
                  <c:v>Групповые занятия</c:v>
                </c:pt>
                <c:pt idx="3">
                  <c:v>Другое (нет объектов/условий)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4"/>
                <c:pt idx="0">
                  <c:v>7.6</c:v>
                </c:pt>
                <c:pt idx="1">
                  <c:v>5.7</c:v>
                </c:pt>
                <c:pt idx="2">
                  <c:v>3.8</c:v>
                </c:pt>
                <c:pt idx="3">
                  <c:v>82.9</c:v>
                </c:pt>
              </c:numCache>
            </c:numRef>
          </c:val>
        </c:ser>
        <c:gapWidth val="219"/>
        <c:overlap val="-27"/>
        <c:axId val="74188282"/>
        <c:axId val="36755983"/>
      </c:barChart>
      <c:catAx>
        <c:axId val="7418828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200" spc="-1" strike="noStrike">
                <a:solidFill>
                  <a:srgbClr val="0c0c0c"/>
                </a:solidFill>
                <a:latin typeface="Source Serif Pro"/>
              </a:defRPr>
            </a:pPr>
          </a:p>
        </c:txPr>
        <c:crossAx val="36755983"/>
        <c:crosses val="autoZero"/>
        <c:auto val="1"/>
        <c:lblAlgn val="ctr"/>
        <c:lblOffset val="100"/>
        <c:noMultiLvlLbl val="0"/>
      </c:catAx>
      <c:valAx>
        <c:axId val="367559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400" spc="-1" strike="noStrike">
                <a:solidFill>
                  <a:srgbClr val="0c0c0c"/>
                </a:solidFill>
                <a:latin typeface="Source Serif Pro"/>
              </a:defRPr>
            </a:pPr>
          </a:p>
        </c:txPr>
        <c:crossAx val="74188282"/>
        <c:crossBetween val="between"/>
      </c:valAx>
      <c:spPr>
        <a:noFill/>
        <a:ln w="0">
          <a:noFill/>
        </a:ln>
      </c:spPr>
    </c:plotArea>
    <c:legend>
      <c:legendPos val="b"/>
      <c:layout>
        <c:manualLayout>
          <c:xMode val="edge"/>
          <c:yMode val="edge"/>
          <c:x val="0.317216433577618"/>
          <c:y val="0.899116371111346"/>
          <c:w val="0.438459103773029"/>
          <c:h val="0.089514030707954"/>
        </c:manualLayout>
      </c:layout>
      <c:overlay val="0"/>
      <c:spPr>
        <a:noFill/>
        <a:ln w="0">
          <a:noFill/>
        </a:ln>
      </c:spPr>
      <c:txPr>
        <a:bodyPr/>
        <a:lstStyle/>
        <a:p>
          <a:pPr>
            <a:defRPr b="0" sz="1200" spc="-1" strike="noStrike">
              <a:solidFill>
                <a:srgbClr val="0c0c0c"/>
              </a:solidFill>
              <a:latin typeface="Source Serif Pro"/>
            </a:defRPr>
          </a:pPr>
        </a:p>
      </c:txPr>
    </c:legend>
    <c:plotVisOnly val="1"/>
    <c:dispBlanksAs val="gap"/>
  </c:chart>
  <c:spPr>
    <a:noFill/>
    <a:ln w="0">
      <a:noFill/>
    </a:ln>
  </c:spPr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7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Для перемещения страницы щёлкните мышью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06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0" name="PlaceHolder 4"/>
          <p:cNvSpPr>
            <a:spLocks noGrp="1"/>
          </p:cNvSpPr>
          <p:nvPr>
            <p:ph type="dt" idx="66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1" name="PlaceHolder 5"/>
          <p:cNvSpPr>
            <a:spLocks noGrp="1"/>
          </p:cNvSpPr>
          <p:nvPr>
            <p:ph type="ftr" idx="67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2" name="PlaceHolder 6"/>
          <p:cNvSpPr>
            <a:spLocks noGrp="1"/>
          </p:cNvSpPr>
          <p:nvPr>
            <p:ph type="sldNum" idx="68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F0B8BA4F-DCB5-49BC-BFAC-E172F745C869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PlaceHolder 1"/>
          <p:cNvSpPr>
            <a:spLocks noGrp="1"/>
          </p:cNvSpPr>
          <p:nvPr>
            <p:ph type="sldImg"/>
          </p:nvPr>
        </p:nvSpPr>
        <p:spPr>
          <a:xfrm>
            <a:off x="409680" y="1233360"/>
            <a:ext cx="5916240" cy="3328560"/>
          </a:xfrm>
          <a:prstGeom prst="rect">
            <a:avLst/>
          </a:prstGeom>
          <a:ln w="0">
            <a:noFill/>
          </a:ln>
        </p:spPr>
      </p:sp>
      <p:sp>
        <p:nvSpPr>
          <p:cNvPr id="1192" name="PlaceHolder 2"/>
          <p:cNvSpPr>
            <a:spLocks noGrp="1"/>
          </p:cNvSpPr>
          <p:nvPr>
            <p:ph type="body"/>
          </p:nvPr>
        </p:nvSpPr>
        <p:spPr>
          <a:xfrm>
            <a:off x="673560" y="4748040"/>
            <a:ext cx="5388120" cy="3884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3" name="PlaceHolder 3"/>
          <p:cNvSpPr>
            <a:spLocks noGrp="1"/>
          </p:cNvSpPr>
          <p:nvPr>
            <p:ph type="sldNum" idx="70"/>
          </p:nvPr>
        </p:nvSpPr>
        <p:spPr>
          <a:xfrm>
            <a:off x="3815280" y="9371160"/>
            <a:ext cx="2918520" cy="494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04E5058-3A11-496C-9113-26725A4A10B4}" type="slidenum">
              <a:rPr b="0" lang="ru-RU" sz="1200" spc="-1" strike="noStrike">
                <a:solidFill>
                  <a:srgbClr val="000000"/>
                </a:solidFill>
                <a:latin typeface="Calibri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PlaceHolder 1"/>
          <p:cNvSpPr>
            <a:spLocks noGrp="1"/>
          </p:cNvSpPr>
          <p:nvPr>
            <p:ph type="sldImg"/>
          </p:nvPr>
        </p:nvSpPr>
        <p:spPr>
          <a:xfrm>
            <a:off x="409680" y="1233360"/>
            <a:ext cx="5916240" cy="3328560"/>
          </a:xfrm>
          <a:prstGeom prst="rect">
            <a:avLst/>
          </a:prstGeom>
          <a:ln w="0">
            <a:noFill/>
          </a:ln>
        </p:spPr>
      </p:sp>
      <p:sp>
        <p:nvSpPr>
          <p:cNvPr id="1195" name="PlaceHolder 2"/>
          <p:cNvSpPr>
            <a:spLocks noGrp="1"/>
          </p:cNvSpPr>
          <p:nvPr>
            <p:ph type="body"/>
          </p:nvPr>
        </p:nvSpPr>
        <p:spPr>
          <a:xfrm>
            <a:off x="673560" y="4748040"/>
            <a:ext cx="5388120" cy="3884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Но да расширения физической активности порой не требуется специальное оборудование.  Результаты исследований говорят об эффективности производственной гимнастики на рабочем месте в отношении снижения боли в спине, увеличения производительности труда.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6" name="PlaceHolder 3"/>
          <p:cNvSpPr>
            <a:spLocks noGrp="1"/>
          </p:cNvSpPr>
          <p:nvPr>
            <p:ph type="sldNum" idx="71"/>
          </p:nvPr>
        </p:nvSpPr>
        <p:spPr>
          <a:xfrm>
            <a:off x="3815280" y="9371160"/>
            <a:ext cx="2918520" cy="494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9B3E6BD-816E-4604-A1E9-0B1009DF1D29}" type="slidenum">
              <a:rPr b="0" lang="ru-RU" sz="1200" spc="-1" strike="noStrike">
                <a:solidFill>
                  <a:srgbClr val="000000"/>
                </a:solidFill>
                <a:latin typeface="Calibri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PlaceHolder 1"/>
          <p:cNvSpPr>
            <a:spLocks noGrp="1"/>
          </p:cNvSpPr>
          <p:nvPr>
            <p:ph type="sldImg"/>
          </p:nvPr>
        </p:nvSpPr>
        <p:spPr>
          <a:xfrm>
            <a:off x="409680" y="1233360"/>
            <a:ext cx="5916240" cy="3328560"/>
          </a:xfrm>
          <a:prstGeom prst="rect">
            <a:avLst/>
          </a:prstGeom>
          <a:ln w="0">
            <a:noFill/>
          </a:ln>
        </p:spPr>
      </p:sp>
      <p:sp>
        <p:nvSpPr>
          <p:cNvPr id="1198" name="PlaceHolder 2"/>
          <p:cNvSpPr>
            <a:spLocks noGrp="1"/>
          </p:cNvSpPr>
          <p:nvPr>
            <p:ph type="body"/>
          </p:nvPr>
        </p:nvSpPr>
        <p:spPr>
          <a:xfrm>
            <a:off x="673560" y="4748040"/>
            <a:ext cx="5388120" cy="3884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Еще одним инструментов для внедрения КПУЗР, разработанным в нашем Центре и доступным в свободном доступе является банк видеороликов для профилактики низкой физической активности на рабочем месте в своих социальных сетях и на телевизорах в местах скопления сотрудников и пациентов. В таких видеороликах демонстрируется техника выполнения упражнений, которые помогут восстановить силы и привести себя в рабочее состояние, сохранить талию или скорректировать сутулость. Их ценностью является отсутствие необходимости в дополнительном оборудовании кроме стула и стола, все упражнения могут быть выполнены непосредственно на рабочем месте.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br>
              <a:rPr sz="1200"/>
            </a:b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9" name="PlaceHolder 3"/>
          <p:cNvSpPr>
            <a:spLocks noGrp="1"/>
          </p:cNvSpPr>
          <p:nvPr>
            <p:ph type="sldNum" idx="72"/>
          </p:nvPr>
        </p:nvSpPr>
        <p:spPr>
          <a:xfrm>
            <a:off x="3815280" y="9371160"/>
            <a:ext cx="2918520" cy="494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7B79C23-99C0-4BE3-9C07-C37086565382}" type="slidenum">
              <a:rPr b="0" lang="ru-RU" sz="1200" spc="-1" strike="noStrike">
                <a:solidFill>
                  <a:srgbClr val="000000"/>
                </a:solidFill>
                <a:latin typeface="Calibri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PlaceHolder 1"/>
          <p:cNvSpPr>
            <a:spLocks noGrp="1"/>
          </p:cNvSpPr>
          <p:nvPr>
            <p:ph type="sldImg"/>
          </p:nvPr>
        </p:nvSpPr>
        <p:spPr>
          <a:xfrm>
            <a:off x="409680" y="1233360"/>
            <a:ext cx="5916240" cy="3328560"/>
          </a:xfrm>
          <a:prstGeom prst="rect">
            <a:avLst/>
          </a:prstGeom>
          <a:ln w="0">
            <a:noFill/>
          </a:ln>
        </p:spPr>
      </p:sp>
      <p:sp>
        <p:nvSpPr>
          <p:cNvPr id="1201" name="PlaceHolder 2"/>
          <p:cNvSpPr>
            <a:spLocks noGrp="1"/>
          </p:cNvSpPr>
          <p:nvPr>
            <p:ph type="body"/>
          </p:nvPr>
        </p:nvSpPr>
        <p:spPr>
          <a:xfrm>
            <a:off x="673560" y="4748040"/>
            <a:ext cx="5388120" cy="3884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Важной задачей, стоящей перед корпоративной системой здравоохранения ОАО «РЖД», является совершенствование организации медицинской помощи больным с заболеваниями сердечно-сосудистой системы. Для решения этой задачи в период с 2019 по 2021 год был принят целый ряд методических документов, регламентирующих порядок совершенствования оказания медицинской помощи с уже имеющимися БСК, а также направленных на своевременное выявление и корректировку основных ФР ХНИЗ и формирование здорового образа жизни у работников ОАО «РЖД». Общая хронологическая схема разработки и внедрения соответствующих документов представлена на слайде.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2" name="PlaceHolder 3"/>
          <p:cNvSpPr>
            <a:spLocks noGrp="1"/>
          </p:cNvSpPr>
          <p:nvPr>
            <p:ph type="sldNum" idx="73"/>
          </p:nvPr>
        </p:nvSpPr>
        <p:spPr>
          <a:xfrm>
            <a:off x="3815280" y="9371160"/>
            <a:ext cx="2918520" cy="494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1FD4456-0AA2-47FC-BBDA-7A9F8D271039}" type="slidenum">
              <a:rPr b="0" lang="ru-RU" sz="1200" spc="-1" strike="noStrike">
                <a:solidFill>
                  <a:srgbClr val="000000"/>
                </a:solidFill>
                <a:latin typeface="Calibri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PlaceHolder 1"/>
          <p:cNvSpPr>
            <a:spLocks noGrp="1"/>
          </p:cNvSpPr>
          <p:nvPr>
            <p:ph type="sldImg"/>
          </p:nvPr>
        </p:nvSpPr>
        <p:spPr>
          <a:xfrm>
            <a:off x="409680" y="1233360"/>
            <a:ext cx="5916240" cy="3328560"/>
          </a:xfrm>
          <a:prstGeom prst="rect">
            <a:avLst/>
          </a:prstGeom>
          <a:ln w="0">
            <a:noFill/>
          </a:ln>
        </p:spPr>
      </p:sp>
      <p:sp>
        <p:nvSpPr>
          <p:cNvPr id="1189" name="PlaceHolder 2"/>
          <p:cNvSpPr>
            <a:spLocks noGrp="1"/>
          </p:cNvSpPr>
          <p:nvPr>
            <p:ph type="body"/>
          </p:nvPr>
        </p:nvSpPr>
        <p:spPr>
          <a:xfrm>
            <a:off x="673560" y="4748040"/>
            <a:ext cx="5388120" cy="3884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algn="just" defTabSz="794880">
              <a:lnSpc>
                <a:spcPct val="100000"/>
              </a:lnSpc>
              <a:spcBef>
                <a:spcPts val="522"/>
              </a:spcBef>
              <a:buNone/>
              <a:tabLst>
                <a:tab algn="l" pos="0"/>
              </a:tabLst>
            </a:pPr>
            <a:r>
              <a:rPr b="0" lang="ru-RU" sz="1200" spc="-1" strike="noStrike">
                <a:solidFill>
                  <a:srgbClr val="0c0c0c"/>
                </a:solidFill>
                <a:latin typeface="Times New Roman"/>
              </a:rPr>
              <a:t>Министерство здравоохранения Российской Федерации 25 января 2024 года разослало руководителям органов исполнительной власти субъектов Российской Федерации в сфере охраны здоровья письмо, согласно которому субъекты Российской Федерации должны обеспечить информирование работодателей о платформе Атрия и включать ее в корпоративные программы, разрабатываемые в регионах.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indent="0" algn="just" defTabSz="794880">
              <a:lnSpc>
                <a:spcPct val="100000"/>
              </a:lnSpc>
              <a:spcBef>
                <a:spcPts val="522"/>
              </a:spcBef>
              <a:buNone/>
              <a:tabLst>
                <a:tab algn="l" pos="0"/>
              </a:tabLst>
            </a:pPr>
            <a:r>
              <a:rPr b="0" lang="ru-RU" sz="1200" spc="-1" strike="noStrike">
                <a:solidFill>
                  <a:srgbClr val="0c0c0c"/>
                </a:solidFill>
                <a:latin typeface="Times New Roman"/>
              </a:rPr>
              <a:t>Рекомендуется использование платформы Атрия при планировании и внедрении корпоративных программ укрепления здоровья работающих, а также для оценки текущего статуса реализации мер, направленных на укрепление здоровья работающих.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indent="0" algn="just" defTabSz="794880">
              <a:lnSpc>
                <a:spcPct val="100000"/>
              </a:lnSpc>
              <a:spcBef>
                <a:spcPts val="592"/>
              </a:spcBef>
              <a:buNone/>
              <a:tabLst>
                <a:tab algn="l" pos="0"/>
              </a:tabLst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indent="0" defTabSz="794880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0" name="PlaceHolder 3"/>
          <p:cNvSpPr>
            <a:spLocks noGrp="1"/>
          </p:cNvSpPr>
          <p:nvPr>
            <p:ph type="sldNum" idx="69"/>
          </p:nvPr>
        </p:nvSpPr>
        <p:spPr>
          <a:xfrm>
            <a:off x="3815280" y="9371160"/>
            <a:ext cx="2918520" cy="494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B3B6E4D-9FEA-4BAB-ACFF-DB98D32ED569}" type="slidenum">
              <a:rPr b="0" lang="ru-RU" sz="1200" spc="-1" strike="noStrike">
                <a:solidFill>
                  <a:srgbClr val="000000"/>
                </a:solidFill>
                <a:latin typeface="Calibri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8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9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1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2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3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5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6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7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8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9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0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1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3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4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6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8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9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0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1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2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3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5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7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8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9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0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1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2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2422394-64FE-46E1-8613-9950C1B63EF4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1AC5DD7-E94C-4A33-84AA-9AA8A4012021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+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B1BBD5A8-EFA9-4FA9-BABA-D66F45895D69}" type="slidenum">
              <a:t>&lt;#&gt;</a:t>
            </a:fld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subTitle"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B965603-169E-478E-8626-E6F7F240931C}" type="slidenum">
              <a:t>&lt;#&gt;</a:t>
            </a:fld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DA2A2A85-DC5D-4F09-A081-D6A73DE428C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/>
          </p:nvPr>
        </p:nvSpPr>
        <p:spPr>
          <a:xfrm>
            <a:off x="254160" y="1340280"/>
            <a:ext cx="570168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/>
          </p:nvPr>
        </p:nvSpPr>
        <p:spPr>
          <a:xfrm>
            <a:off x="6241320" y="1340280"/>
            <a:ext cx="570168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773F9892-D813-4496-B906-81021FFC50C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1541B5C5-D9EF-4DA7-AB3E-C1333F3D325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08718851-3CE5-4DB0-A52E-AE78CE32051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857B164B-1268-41C1-8AB0-4012F1363DE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7BF4829D-D281-4C85-87C8-2FB97621BD4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D2A15DCE-C071-4DD0-969A-08CB026856A3}" type="slidenum">
              <a:t>&lt;#&gt;</a:t>
            </a:fld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374" name="PlaceHolder 2"/>
          <p:cNvSpPr>
            <a:spLocks noGrp="1"/>
          </p:cNvSpPr>
          <p:nvPr>
            <p:ph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Раздел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418" name="PlaceHolder 2"/>
          <p:cNvSpPr>
            <a:spLocks noGrp="1"/>
          </p:cNvSpPr>
          <p:nvPr>
            <p:ph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Раздел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488" name="PlaceHolder 2"/>
          <p:cNvSpPr>
            <a:spLocks noGrp="1"/>
          </p:cNvSpPr>
          <p:nvPr>
            <p:ph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Обычный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04" name="PlaceHolder 2"/>
          <p:cNvSpPr>
            <a:spLocks noGrp="1"/>
          </p:cNvSpPr>
          <p:nvPr>
            <p:ph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5"/>
          </p:nvPr>
        </p:nvSpPr>
        <p:spPr/>
        <p:txBody>
          <a:bodyPr/>
          <a:p>
            <a:fld id="{26CB08AE-574A-4FFB-A1A7-464DF80826A7}" type="slidenum">
              <a:t>&lt;#&gt;</a:t>
            </a:fld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37" name="PlaceHolder 2"/>
          <p:cNvSpPr>
            <a:spLocks noGrp="1"/>
          </p:cNvSpPr>
          <p:nvPr>
            <p:ph type="subTitle"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53" name="PlaceHolder 2"/>
          <p:cNvSpPr>
            <a:spLocks noGrp="1"/>
          </p:cNvSpPr>
          <p:nvPr>
            <p:ph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аздел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8"/>
          </p:nvPr>
        </p:nvSpPr>
        <p:spPr/>
        <p:txBody>
          <a:bodyPr/>
          <a:p>
            <a:fld id="{87574CFB-B6B6-4B8F-AAF8-6675AE8743E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90" name="PlaceHolder 2"/>
          <p:cNvSpPr>
            <a:spLocks noGrp="1"/>
          </p:cNvSpPr>
          <p:nvPr>
            <p:ph/>
          </p:nvPr>
        </p:nvSpPr>
        <p:spPr>
          <a:xfrm>
            <a:off x="254160" y="1340280"/>
            <a:ext cx="570168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91" name="PlaceHolder 3"/>
          <p:cNvSpPr>
            <a:spLocks noGrp="1"/>
          </p:cNvSpPr>
          <p:nvPr>
            <p:ph/>
          </p:nvPr>
        </p:nvSpPr>
        <p:spPr>
          <a:xfrm>
            <a:off x="6241320" y="1340280"/>
            <a:ext cx="570168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1"/>
          </p:nvPr>
        </p:nvSpPr>
        <p:spPr/>
        <p:txBody>
          <a:bodyPr/>
          <a:p>
            <a:fld id="{4AD2FEED-C0CE-4464-8F8B-0B707C3A333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4"/>
          </p:nvPr>
        </p:nvSpPr>
        <p:spPr/>
        <p:txBody>
          <a:bodyPr/>
          <a:p>
            <a:fld id="{A84E284A-EC58-4A3F-9790-F4B873A4826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7"/>
          </p:nvPr>
        </p:nvSpPr>
        <p:spPr/>
        <p:txBody>
          <a:bodyPr/>
          <a:p>
            <a:fld id="{E4C67A01-2EE5-4B84-816B-5345639E7AB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0"/>
          </p:nvPr>
        </p:nvSpPr>
        <p:spPr/>
        <p:txBody>
          <a:bodyPr/>
          <a:p>
            <a:fld id="{7CC3009E-4C01-4877-8652-BA7C15F76A2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3"/>
          </p:nvPr>
        </p:nvSpPr>
        <p:spPr/>
        <p:txBody>
          <a:bodyPr/>
          <a:p>
            <a:fld id="{4074699A-15B9-4B0F-B68B-A4B5CE08FC5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1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6"/>
          </p:nvPr>
        </p:nvSpPr>
        <p:spPr/>
        <p:txBody>
          <a:bodyPr/>
          <a:p>
            <a:fld id="{86F6DD37-C6EF-4477-A019-AFF93986F87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9"/>
          </p:nvPr>
        </p:nvSpPr>
        <p:spPr/>
        <p:txBody>
          <a:bodyPr/>
          <a:p>
            <a:fld id="{DC3C44FB-49D2-42EC-9964-88CF4527B02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subTitle"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Раздел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50"/>
          </p:nvPr>
        </p:nvSpPr>
        <p:spPr/>
        <p:txBody>
          <a:bodyPr/>
          <a:p>
            <a:fld id="{50E564A6-48D3-48A5-9603-B673472C89C6}" type="slidenum">
              <a:t>&lt;#&gt;</a:t>
            </a:fld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51"/>
          </p:nvPr>
        </p:nvSpPr>
        <p:spPr/>
        <p:txBody>
          <a:bodyPr/>
          <a:p>
            <a:fld id="{B0F306F1-6512-4C29-96AF-17ABC17CF765}" type="slidenum">
              <a:t>&lt;#&gt;</a:t>
            </a:fld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52"/>
          </p:nvPr>
        </p:nvSpPr>
        <p:spPr/>
        <p:txBody>
          <a:bodyPr/>
          <a:p>
            <a:fld id="{908AC749-B0E2-413A-B4CF-498425A87326}" type="slidenum">
              <a:t>&lt;#&gt;</a:t>
            </a:fld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53"/>
          </p:nvPr>
        </p:nvSpPr>
        <p:spPr/>
        <p:txBody>
          <a:bodyPr/>
          <a:p>
            <a:fld id="{1F171DE7-A42E-48D6-85EC-7BC5E9472713}" type="slidenum">
              <a:t>&lt;#&gt;</a:t>
            </a:fld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862" name="PlaceHolder 2"/>
          <p:cNvSpPr>
            <a:spLocks noGrp="1"/>
          </p:cNvSpPr>
          <p:nvPr>
            <p:ph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905" name="PlaceHolder 2"/>
          <p:cNvSpPr>
            <a:spLocks noGrp="1"/>
          </p:cNvSpPr>
          <p:nvPr>
            <p:ph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6"/>
          </p:nvPr>
        </p:nvSpPr>
        <p:spPr/>
        <p:txBody>
          <a:bodyPr/>
          <a:p>
            <a:fld id="{D1A7A5F6-24A8-4CD2-981C-B9439738824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9"/>
          </p:nvPr>
        </p:nvSpPr>
        <p:spPr/>
        <p:txBody>
          <a:bodyPr/>
          <a:p>
            <a:fld id="{CE496269-55BE-4751-AA16-74F6463D712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5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948" name="PlaceHolder 2"/>
          <p:cNvSpPr>
            <a:spLocks noGrp="1"/>
          </p:cNvSpPr>
          <p:nvPr>
            <p:ph type="subTitle"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Обычный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978" name="PlaceHolder 2"/>
          <p:cNvSpPr>
            <a:spLocks noGrp="1"/>
          </p:cNvSpPr>
          <p:nvPr>
            <p:ph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008" name="PlaceHolder 2"/>
          <p:cNvSpPr>
            <a:spLocks noGrp="1"/>
          </p:cNvSpPr>
          <p:nvPr>
            <p:ph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Обычный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6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2"/>
          </p:nvPr>
        </p:nvSpPr>
        <p:spPr/>
        <p:txBody>
          <a:bodyPr/>
          <a:p>
            <a:fld id="{A4C32C96-7265-4F7B-9FB4-0C21DB4B75A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Обыч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6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5"/>
          </p:nvPr>
        </p:nvSpPr>
        <p:spPr/>
        <p:txBody>
          <a:bodyPr/>
          <a:p>
            <a:fld id="{F98D4311-0EED-4E89-BC06-2B2E8BE4F20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ACF0EEBD-AFB2-46A7-A02C-3B6C1996BBC3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image" Target="../media/image3.jpeg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image" Target="../media/image3.jpe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image" Target="../media/image3.jpe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image" Target="../media/image3.jpeg"/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image" Target="../media/image3.jpe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4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25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6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7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28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9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3.xml"/>
</Relationships>
</file>

<file path=ppt/slideMasters/_rels/slideMaster30.xml.rels><?xml version="1.0" encoding="UTF-8"?>
<Relationships xmlns="http://schemas.openxmlformats.org/package/2006/relationships"><Relationship Id="rId1" Type="http://schemas.openxmlformats.org/officeDocument/2006/relationships/theme" Target="../theme/theme30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30.xml"/>
</Relationships>
</file>

<file path=ppt/slideMasters/_rels/slideMaster31.xml.rels><?xml version="1.0" encoding="UTF-8"?>
<Relationships xmlns="http://schemas.openxmlformats.org/package/2006/relationships"><Relationship Id="rId1" Type="http://schemas.openxmlformats.org/officeDocument/2006/relationships/theme" Target="../theme/theme31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31.xml"/>
</Relationships>
</file>

<file path=ppt/slideMasters/_rels/slideMaster32.xml.rels><?xml version="1.0" encoding="UTF-8"?>
<Relationships xmlns="http://schemas.openxmlformats.org/package/2006/relationships"><Relationship Id="rId1" Type="http://schemas.openxmlformats.org/officeDocument/2006/relationships/theme" Target="../theme/theme32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32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33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33.xml"/>
</Relationships>
</file>

<file path=ppt/slideMasters/_rels/slideMaster34.xml.rels><?xml version="1.0" encoding="UTF-8"?>
<Relationships xmlns="http://schemas.openxmlformats.org/package/2006/relationships"><Relationship Id="rId1" Type="http://schemas.openxmlformats.org/officeDocument/2006/relationships/theme" Target="../theme/theme34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34.xml"/>
</Relationships>
</file>

<file path=ppt/slideMasters/_rels/slideMaster35.xml.rels><?xml version="1.0" encoding="UTF-8"?>
<Relationships xmlns="http://schemas.openxmlformats.org/package/2006/relationships"><Relationship Id="rId1" Type="http://schemas.openxmlformats.org/officeDocument/2006/relationships/theme" Target="../theme/theme35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35.xml"/>
</Relationships>
</file>

<file path=ppt/slideMasters/_rels/slideMaster36.xml.rels><?xml version="1.0" encoding="UTF-8"?>
<Relationships xmlns="http://schemas.openxmlformats.org/package/2006/relationships"><Relationship Id="rId1" Type="http://schemas.openxmlformats.org/officeDocument/2006/relationships/theme" Target="../theme/theme36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36.xml"/>
</Relationships>
</file>

<file path=ppt/slideMasters/_rels/slideMaster37.xml.rels><?xml version="1.0" encoding="UTF-8"?>
<Relationships xmlns="http://schemas.openxmlformats.org/package/2006/relationships"><Relationship Id="rId1" Type="http://schemas.openxmlformats.org/officeDocument/2006/relationships/theme" Target="../theme/theme37.xml"/><Relationship Id="rId2" Type="http://schemas.openxmlformats.org/officeDocument/2006/relationships/image" Target="../media/image3.jpeg"/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37.xml"/>
</Relationships>
</file>

<file path=ppt/slideMasters/_rels/slideMaster38.xml.rels><?xml version="1.0" encoding="UTF-8"?>
<Relationships xmlns="http://schemas.openxmlformats.org/package/2006/relationships"><Relationship Id="rId1" Type="http://schemas.openxmlformats.org/officeDocument/2006/relationships/theme" Target="../theme/theme38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38.xml"/>
</Relationships>
</file>

<file path=ppt/slideMasters/_rels/slideMaster39.xml.rels><?xml version="1.0" encoding="UTF-8"?>
<Relationships xmlns="http://schemas.openxmlformats.org/package/2006/relationships"><Relationship Id="rId1" Type="http://schemas.openxmlformats.org/officeDocument/2006/relationships/theme" Target="../theme/theme39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39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4.xml"/>
</Relationships>
</file>

<file path=ppt/slideMasters/_rels/slideMaster40.xml.rels><?xml version="1.0" encoding="UTF-8"?>
<Relationships xmlns="http://schemas.openxmlformats.org/package/2006/relationships"><Relationship Id="rId1" Type="http://schemas.openxmlformats.org/officeDocument/2006/relationships/theme" Target="../theme/theme40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40.xml"/>
</Relationships>
</file>

<file path=ppt/slideMasters/_rels/slideMaster41.xml.rels><?xml version="1.0" encoding="UTF-8"?>
<Relationships xmlns="http://schemas.openxmlformats.org/package/2006/relationships"><Relationship Id="rId1" Type="http://schemas.openxmlformats.org/officeDocument/2006/relationships/theme" Target="../theme/theme41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41.xml"/>
</Relationships>
</file>

<file path=ppt/slideMasters/_rels/slideMaster42.xml.rels><?xml version="1.0" encoding="UTF-8"?>
<Relationships xmlns="http://schemas.openxmlformats.org/package/2006/relationships"><Relationship Id="rId1" Type="http://schemas.openxmlformats.org/officeDocument/2006/relationships/theme" Target="../theme/theme42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42.xml"/>
</Relationships>
</file>

<file path=ppt/slideMasters/_rels/slideMaster43.xml.rels><?xml version="1.0" encoding="UTF-8"?>
<Relationships xmlns="http://schemas.openxmlformats.org/package/2006/relationships"><Relationship Id="rId1" Type="http://schemas.openxmlformats.org/officeDocument/2006/relationships/theme" Target="../theme/theme43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43.xml"/>
</Relationships>
</file>

<file path=ppt/slideMasters/_rels/slideMaster44.xml.rels><?xml version="1.0" encoding="UTF-8"?>
<Relationships xmlns="http://schemas.openxmlformats.org/package/2006/relationships"><Relationship Id="rId1" Type="http://schemas.openxmlformats.org/officeDocument/2006/relationships/theme" Target="../theme/theme44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44.xml"/>
</Relationships>
</file>

<file path=ppt/slideMasters/_rels/slideMaster45.xml.rels><?xml version="1.0" encoding="UTF-8"?>
<Relationships xmlns="http://schemas.openxmlformats.org/package/2006/relationships"><Relationship Id="rId1" Type="http://schemas.openxmlformats.org/officeDocument/2006/relationships/theme" Target="../theme/theme45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45.xml"/>
</Relationships>
</file>

<file path=ppt/slideMasters/_rels/slideMaster46.xml.rels><?xml version="1.0" encoding="UTF-8"?>
<Relationships xmlns="http://schemas.openxmlformats.org/package/2006/relationships"><Relationship Id="rId1" Type="http://schemas.openxmlformats.org/officeDocument/2006/relationships/theme" Target="../theme/theme46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46.xml"/>
</Relationships>
</file>

<file path=ppt/slideMasters/_rels/slideMaster47.xml.rels><?xml version="1.0" encoding="UTF-8"?>
<Relationships xmlns="http://schemas.openxmlformats.org/package/2006/relationships"><Relationship Id="rId1" Type="http://schemas.openxmlformats.org/officeDocument/2006/relationships/theme" Target="../theme/theme47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47.xml"/>
</Relationships>
</file>

<file path=ppt/slideMasters/_rels/slideMaster48.xml.rels><?xml version="1.0" encoding="UTF-8"?>
<Relationships xmlns="http://schemas.openxmlformats.org/package/2006/relationships"><Relationship Id="rId1" Type="http://schemas.openxmlformats.org/officeDocument/2006/relationships/theme" Target="../theme/theme48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48.xml"/>
</Relationships>
</file>

<file path=ppt/slideMasters/_rels/slideMaster49.xml.rels><?xml version="1.0" encoding="UTF-8"?>
<Relationships xmlns="http://schemas.openxmlformats.org/package/2006/relationships"><Relationship Id="rId1" Type="http://schemas.openxmlformats.org/officeDocument/2006/relationships/theme" Target="../theme/theme49.xml"/><Relationship Id="rId2" Type="http://schemas.openxmlformats.org/officeDocument/2006/relationships/image" Target="../media/image3.jpeg"/><Relationship Id="rId3" Type="http://schemas.openxmlformats.org/officeDocument/2006/relationships/image" Target="../media/image11.jpeg"/><Relationship Id="rId4" Type="http://schemas.openxmlformats.org/officeDocument/2006/relationships/slideLayout" Target="../slideLayouts/slideLayout49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.xml"/>
</Relationships>
</file>

<file path=ppt/slideMasters/_rels/slideMaster50.xml.rels><?xml version="1.0" encoding="UTF-8"?>
<Relationships xmlns="http://schemas.openxmlformats.org/package/2006/relationships"><Relationship Id="rId1" Type="http://schemas.openxmlformats.org/officeDocument/2006/relationships/theme" Target="../theme/theme50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50.xml"/>
</Relationships>
</file>

<file path=ppt/slideMasters/_rels/slideMaster51.xml.rels><?xml version="1.0" encoding="UTF-8"?>
<Relationships xmlns="http://schemas.openxmlformats.org/package/2006/relationships"><Relationship Id="rId1" Type="http://schemas.openxmlformats.org/officeDocument/2006/relationships/theme" Target="../theme/theme51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51.xml"/>
</Relationships>
</file>

<file path=ppt/slideMasters/_rels/slideMaster52.xml.rels><?xml version="1.0" encoding="UTF-8"?>
<Relationships xmlns="http://schemas.openxmlformats.org/package/2006/relationships"><Relationship Id="rId1" Type="http://schemas.openxmlformats.org/officeDocument/2006/relationships/theme" Target="../theme/theme52.xml"/><Relationship Id="rId2" Type="http://schemas.openxmlformats.org/officeDocument/2006/relationships/image" Target="../media/image3.jpe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52.xml"/>
</Relationships>
</file>

<file path=ppt/slideMasters/_rels/slideMaster53.xml.rels><?xml version="1.0" encoding="UTF-8"?>
<Relationships xmlns="http://schemas.openxmlformats.org/package/2006/relationships"><Relationship Id="rId1" Type="http://schemas.openxmlformats.org/officeDocument/2006/relationships/theme" Target="../theme/theme53.xml"/><Relationship Id="rId2" Type="http://schemas.openxmlformats.org/officeDocument/2006/relationships/image" Target="../media/image3.jpeg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slideLayout" Target="../slideLayouts/slideLayout53.xml"/>
</Relationships>
</file>

<file path=ppt/slideMasters/_rels/slideMaster54.xml.rels><?xml version="1.0" encoding="UTF-8"?>
<Relationships xmlns="http://schemas.openxmlformats.org/package/2006/relationships"><Relationship Id="rId1" Type="http://schemas.openxmlformats.org/officeDocument/2006/relationships/theme" Target="../theme/theme54.xml"/><Relationship Id="rId2" Type="http://schemas.openxmlformats.org/officeDocument/2006/relationships/image" Target="../media/image3.jpe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54.xml"/>
</Relationships>
</file>

<file path=ppt/slideMasters/_rels/slideMaster55.xml.rels><?xml version="1.0" encoding="UTF-8"?>
<Relationships xmlns="http://schemas.openxmlformats.org/package/2006/relationships"><Relationship Id="rId1" Type="http://schemas.openxmlformats.org/officeDocument/2006/relationships/theme" Target="../theme/theme55.xml"/><Relationship Id="rId2" Type="http://schemas.openxmlformats.org/officeDocument/2006/relationships/image" Target="../media/image3.jpe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55.xml"/>
</Relationships>
</file>

<file path=ppt/slideMasters/_rels/slideMaster56.xml.rels><?xml version="1.0" encoding="UTF-8"?>
<Relationships xmlns="http://schemas.openxmlformats.org/package/2006/relationships"><Relationship Id="rId1" Type="http://schemas.openxmlformats.org/officeDocument/2006/relationships/theme" Target="../theme/theme56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56.xml"/>
</Relationships>
</file>

<file path=ppt/slideMasters/_rels/slideMaster57.xml.rels><?xml version="1.0" encoding="UTF-8"?>
<Relationships xmlns="http://schemas.openxmlformats.org/package/2006/relationships"><Relationship Id="rId1" Type="http://schemas.openxmlformats.org/officeDocument/2006/relationships/theme" Target="../theme/theme57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57.xml"/>
</Relationships>
</file>

<file path=ppt/slideMasters/_rels/slideMaster58.xml.rels><?xml version="1.0" encoding="UTF-8"?>
<Relationships xmlns="http://schemas.openxmlformats.org/package/2006/relationships"><Relationship Id="rId1" Type="http://schemas.openxmlformats.org/officeDocument/2006/relationships/theme" Target="../theme/theme58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58.xml"/>
</Relationships>
</file>

<file path=ppt/slideMasters/_rels/slideMaster59.xml.rels><?xml version="1.0" encoding="UTF-8"?>
<Relationships xmlns="http://schemas.openxmlformats.org/package/2006/relationships"><Relationship Id="rId1" Type="http://schemas.openxmlformats.org/officeDocument/2006/relationships/theme" Target="../theme/theme59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59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6.xml"/>
</Relationships>
</file>

<file path=ppt/slideMasters/_rels/slideMaster60.xml.rels><?xml version="1.0" encoding="UTF-8"?>
<Relationships xmlns="http://schemas.openxmlformats.org/package/2006/relationships"><Relationship Id="rId1" Type="http://schemas.openxmlformats.org/officeDocument/2006/relationships/theme" Target="../theme/theme60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60.xml"/>
</Relationships>
</file>

<file path=ppt/slideMasters/_rels/slideMaster61.xml.rels><?xml version="1.0" encoding="UTF-8"?>
<Relationships xmlns="http://schemas.openxmlformats.org/package/2006/relationships"><Relationship Id="rId1" Type="http://schemas.openxmlformats.org/officeDocument/2006/relationships/theme" Target="../theme/theme61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61.xml"/>
</Relationships>
</file>

<file path=ppt/slideMasters/_rels/slideMaster62.xml.rels><?xml version="1.0" encoding="UTF-8"?>
<Relationships xmlns="http://schemas.openxmlformats.org/package/2006/relationships"><Relationship Id="rId1" Type="http://schemas.openxmlformats.org/officeDocument/2006/relationships/theme" Target="../theme/theme62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62.xml"/>
</Relationships>
</file>

<file path=ppt/slideMasters/_rels/slideMaster63.xml.rels><?xml version="1.0" encoding="UTF-8"?>
<Relationships xmlns="http://schemas.openxmlformats.org/package/2006/relationships"><Relationship Id="rId1" Type="http://schemas.openxmlformats.org/officeDocument/2006/relationships/theme" Target="../theme/theme63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63.xml"/>
</Relationships>
</file>

<file path=ppt/slideMasters/_rels/slideMaster64.xml.rels><?xml version="1.0" encoding="UTF-8"?>
<Relationships xmlns="http://schemas.openxmlformats.org/package/2006/relationships"><Relationship Id="rId1" Type="http://schemas.openxmlformats.org/officeDocument/2006/relationships/theme" Target="../theme/theme6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64.xml"/>
</Relationships>
</file>

<file path=ppt/slideMasters/_rels/slideMaster65.xml.rels><?xml version="1.0" encoding="UTF-8"?>
<Relationships xmlns="http://schemas.openxmlformats.org/package/2006/relationships"><Relationship Id="rId1" Type="http://schemas.openxmlformats.org/officeDocument/2006/relationships/theme" Target="../theme/theme65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65.xml"/>
</Relationships>
</file>

<file path=ppt/slideMasters/_rels/slideMaster66.xml.rels><?xml version="1.0" encoding="UTF-8"?>
<Relationships xmlns="http://schemas.openxmlformats.org/package/2006/relationships"><Relationship Id="rId1" Type="http://schemas.openxmlformats.org/officeDocument/2006/relationships/theme" Target="../theme/theme66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66.xml"/>
</Relationships>
</file>

<file path=ppt/slideMasters/_rels/slideMaster67.xml.rels><?xml version="1.0" encoding="UTF-8"?>
<Relationships xmlns="http://schemas.openxmlformats.org/package/2006/relationships"><Relationship Id="rId1" Type="http://schemas.openxmlformats.org/officeDocument/2006/relationships/theme" Target="../theme/theme67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67.xml"/>
</Relationships>
</file>

<file path=ppt/slideMasters/_rels/slideMaster68.xml.rels><?xml version="1.0" encoding="UTF-8"?>
<Relationships xmlns="http://schemas.openxmlformats.org/package/2006/relationships"><Relationship Id="rId1" Type="http://schemas.openxmlformats.org/officeDocument/2006/relationships/theme" Target="../theme/theme68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68.xml"/>
</Relationships>
</file>

<file path=ppt/slideMasters/_rels/slideMaster69.xml.rels><?xml version="1.0" encoding="UTF-8"?>
<Relationships xmlns="http://schemas.openxmlformats.org/package/2006/relationships"><Relationship Id="rId1" Type="http://schemas.openxmlformats.org/officeDocument/2006/relationships/theme" Target="../theme/theme69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69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7.xml"/>
</Relationships>
</file>

<file path=ppt/slideMasters/_rels/slideMaster70.xml.rels><?xml version="1.0" encoding="UTF-8"?>
<Relationships xmlns="http://schemas.openxmlformats.org/package/2006/relationships"><Relationship Id="rId1" Type="http://schemas.openxmlformats.org/officeDocument/2006/relationships/theme" Target="../theme/theme70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70.xml"/>
</Relationships>
</file>

<file path=ppt/slideMasters/_rels/slideMaster71.xml.rels><?xml version="1.0" encoding="UTF-8"?>
<Relationships xmlns="http://schemas.openxmlformats.org/package/2006/relationships"><Relationship Id="rId1" Type="http://schemas.openxmlformats.org/officeDocument/2006/relationships/theme" Target="../theme/theme71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71.xml"/>
</Relationships>
</file>

<file path=ppt/slideMasters/_rels/slideMaster72.xml.rels><?xml version="1.0" encoding="UTF-8"?>
<Relationships xmlns="http://schemas.openxmlformats.org/package/2006/relationships"><Relationship Id="rId1" Type="http://schemas.openxmlformats.org/officeDocument/2006/relationships/theme" Target="../theme/theme72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72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3.jpe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266760" y="1865160"/>
            <a:ext cx="706068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540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54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20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9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0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1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92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3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4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5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6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7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8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9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pic>
        <p:nvPicPr>
          <p:cNvPr id="100" name="Рисунок 15" descr=""/>
          <p:cNvPicPr/>
          <p:nvPr/>
        </p:nvPicPr>
        <p:blipFill>
          <a:blip r:embed="rId3"/>
          <a:stretch/>
        </p:blipFill>
        <p:spPr>
          <a:xfrm>
            <a:off x="-2903400" y="-544320"/>
            <a:ext cx="8101800" cy="7946280"/>
          </a:xfrm>
          <a:prstGeom prst="rect">
            <a:avLst/>
          </a:prstGeom>
          <a:ln w="0">
            <a:noFill/>
          </a:ln>
        </p:spPr>
      </p:pic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359280" y="234360"/>
            <a:ext cx="11565720" cy="671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buNone/>
            </a:pPr>
            <a:r>
              <a:rPr b="0" lang="ru-RU" sz="243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sldNum" idx="2"/>
          </p:nvPr>
        </p:nvSpPr>
        <p:spPr>
          <a:xfrm>
            <a:off x="11607120" y="6355080"/>
            <a:ext cx="45108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ru-RU" sz="1050" spc="-1" strike="noStrike">
                <a:solidFill>
                  <a:srgbClr val="b02020"/>
                </a:solidFill>
                <a:latin typeface="Montserrat regular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38725769-E376-426B-8E3F-D0F079B050CD}" type="slidenum">
              <a:rPr b="0" lang="ru-RU" sz="1050" spc="-1" strike="noStrike">
                <a:solidFill>
                  <a:srgbClr val="b02020"/>
                </a:solidFill>
                <a:latin typeface="Montserrat regular"/>
              </a:rPr>
              <a:t>&lt;номер&gt;</a:t>
            </a:fld>
            <a:endParaRPr b="0" lang="ru-RU" sz="1050" spc="-1" strike="noStrike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103" name="Прямая соединительная линия 17"/>
          <p:cNvCxnSpPr/>
          <p:nvPr/>
        </p:nvCxnSpPr>
        <p:spPr>
          <a:xfrm>
            <a:off x="2710440" y="6537600"/>
            <a:ext cx="8791200" cy="360"/>
          </a:xfrm>
          <a:prstGeom prst="straightConnector1">
            <a:avLst/>
          </a:prstGeom>
          <a:ln w="12700">
            <a:solidFill>
              <a:srgbClr val="b02020"/>
            </a:solidFill>
          </a:ln>
        </p:spPr>
      </p:cxnSp>
      <p:pic>
        <p:nvPicPr>
          <p:cNvPr id="104" name="Рисунок 18" descr=""/>
          <p:cNvPicPr/>
          <p:nvPr/>
        </p:nvPicPr>
        <p:blipFill>
          <a:blip r:embed="rId4"/>
          <a:stretch/>
        </p:blipFill>
        <p:spPr>
          <a:xfrm>
            <a:off x="359280" y="6329160"/>
            <a:ext cx="2051640" cy="35748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5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06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07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08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109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10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11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12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13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14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15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16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117" name="PlaceHolder 1"/>
          <p:cNvSpPr>
            <a:spLocks noGrp="1"/>
          </p:cNvSpPr>
          <p:nvPr>
            <p:ph type="sldNum" idx="3"/>
          </p:nvPr>
        </p:nvSpPr>
        <p:spPr>
          <a:xfrm>
            <a:off x="11607120" y="6355080"/>
            <a:ext cx="45108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ru-RU" sz="1050" spc="-1" strike="noStrike">
                <a:solidFill>
                  <a:srgbClr val="b02020"/>
                </a:solidFill>
                <a:latin typeface="Montserrat regular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99906AA5-C519-4B2F-B335-A679BB919A11}" type="slidenum">
              <a:rPr b="0" lang="ru-RU" sz="1050" spc="-1" strike="noStrike">
                <a:solidFill>
                  <a:srgbClr val="b02020"/>
                </a:solidFill>
                <a:latin typeface="Montserrat regular"/>
              </a:rPr>
              <a:t>&lt;номер&gt;</a:t>
            </a:fld>
            <a:endParaRPr b="0" lang="ru-RU" sz="1050" spc="-1" strike="noStrike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118" name="Прямая соединительная линия 8"/>
          <p:cNvCxnSpPr/>
          <p:nvPr/>
        </p:nvCxnSpPr>
        <p:spPr>
          <a:xfrm>
            <a:off x="2710440" y="6537600"/>
            <a:ext cx="8791200" cy="360"/>
          </a:xfrm>
          <a:prstGeom prst="straightConnector1">
            <a:avLst/>
          </a:prstGeom>
          <a:ln w="12700">
            <a:solidFill>
              <a:srgbClr val="b02020"/>
            </a:solidFill>
          </a:ln>
        </p:spPr>
      </p:cxnSp>
      <p:pic>
        <p:nvPicPr>
          <p:cNvPr id="119" name="Рисунок 10" descr=""/>
          <p:cNvPicPr/>
          <p:nvPr/>
        </p:nvPicPr>
        <p:blipFill>
          <a:blip r:embed="rId3"/>
          <a:stretch/>
        </p:blipFill>
        <p:spPr>
          <a:xfrm>
            <a:off x="359280" y="6329160"/>
            <a:ext cx="2051640" cy="357480"/>
          </a:xfrm>
          <a:prstGeom prst="rect">
            <a:avLst/>
          </a:prstGeom>
          <a:ln w="0">
            <a:noFill/>
          </a:ln>
        </p:spPr>
      </p:pic>
      <p:sp>
        <p:nvSpPr>
          <p:cNvPr id="120" name="PlaceHolder 2"/>
          <p:cNvSpPr>
            <a:spLocks noGrp="1"/>
          </p:cNvSpPr>
          <p:nvPr>
            <p:ph type="title"/>
          </p:nvPr>
        </p:nvSpPr>
        <p:spPr>
          <a:xfrm>
            <a:off x="359280" y="234360"/>
            <a:ext cx="11565720" cy="671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buNone/>
            </a:pPr>
            <a:r>
              <a:rPr b="0" lang="ru-RU" sz="243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4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22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23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24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125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26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27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28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29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30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31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32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133" name="PlaceHolder 1"/>
          <p:cNvSpPr>
            <a:spLocks noGrp="1"/>
          </p:cNvSpPr>
          <p:nvPr>
            <p:ph type="sldNum" idx="4"/>
          </p:nvPr>
        </p:nvSpPr>
        <p:spPr>
          <a:xfrm>
            <a:off x="11607120" y="6355080"/>
            <a:ext cx="45108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ru-RU" sz="1050" spc="-1" strike="noStrike">
                <a:solidFill>
                  <a:srgbClr val="b02020"/>
                </a:solidFill>
                <a:latin typeface="Montserrat regular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242298AF-3A62-4517-9BFB-E4149FB2FE43}" type="slidenum">
              <a:rPr b="0" lang="ru-RU" sz="1050" spc="-1" strike="noStrike">
                <a:solidFill>
                  <a:srgbClr val="b02020"/>
                </a:solidFill>
                <a:latin typeface="Montserrat regular"/>
              </a:rPr>
              <a:t>&lt;номер&gt;</a:t>
            </a:fld>
            <a:endParaRPr b="0" lang="ru-RU" sz="1050" spc="-1" strike="noStrike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134" name="Прямая соединительная линия 10"/>
          <p:cNvCxnSpPr/>
          <p:nvPr/>
        </p:nvCxnSpPr>
        <p:spPr>
          <a:xfrm>
            <a:off x="2710440" y="6537600"/>
            <a:ext cx="8791200" cy="360"/>
          </a:xfrm>
          <a:prstGeom prst="straightConnector1">
            <a:avLst/>
          </a:prstGeom>
          <a:ln w="12700">
            <a:solidFill>
              <a:srgbClr val="b02020"/>
            </a:solidFill>
          </a:ln>
        </p:spPr>
      </p:cxnSp>
      <p:pic>
        <p:nvPicPr>
          <p:cNvPr id="135" name="Рисунок 11" descr=""/>
          <p:cNvPicPr/>
          <p:nvPr/>
        </p:nvPicPr>
        <p:blipFill>
          <a:blip r:embed="rId3"/>
          <a:stretch/>
        </p:blipFill>
        <p:spPr>
          <a:xfrm>
            <a:off x="359280" y="6329160"/>
            <a:ext cx="2051640" cy="357480"/>
          </a:xfrm>
          <a:prstGeom prst="rect">
            <a:avLst/>
          </a:prstGeom>
          <a:ln w="0">
            <a:noFill/>
          </a:ln>
        </p:spPr>
      </p:pic>
      <p:sp>
        <p:nvSpPr>
          <p:cNvPr id="136" name="PlaceHolder 2"/>
          <p:cNvSpPr>
            <a:spLocks noGrp="1"/>
          </p:cNvSpPr>
          <p:nvPr>
            <p:ph type="title"/>
          </p:nvPr>
        </p:nvSpPr>
        <p:spPr>
          <a:xfrm>
            <a:off x="359280" y="234360"/>
            <a:ext cx="11565720" cy="671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buNone/>
            </a:pPr>
            <a:r>
              <a:rPr b="0" lang="ru-RU" sz="243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4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38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39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40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141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42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43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44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45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46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47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48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1434600" y="212760"/>
            <a:ext cx="10529280" cy="102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794880">
              <a:lnSpc>
                <a:spcPct val="100000"/>
              </a:lnSpc>
              <a:buNone/>
            </a:pPr>
            <a:r>
              <a:rPr b="1" lang="ru-RU" sz="2430" spc="-1" strike="noStrike">
                <a:solidFill>
                  <a:schemeClr val="accent6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3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51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52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53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154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55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56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57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58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59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60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61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266760" y="1865160"/>
            <a:ext cx="706068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540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54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66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67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68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169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70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71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72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73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74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75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76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pic>
        <p:nvPicPr>
          <p:cNvPr id="177" name="Picture 3" descr=""/>
          <p:cNvPicPr/>
          <p:nvPr/>
        </p:nvPicPr>
        <p:blipFill>
          <a:blip r:embed="rId3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pic>
        <p:nvPicPr>
          <p:cNvPr id="178" name="Picture 4" descr=""/>
          <p:cNvPicPr/>
          <p:nvPr/>
        </p:nvPicPr>
        <p:blipFill>
          <a:blip r:embed="rId4"/>
          <a:stretch/>
        </p:blipFill>
        <p:spPr>
          <a:xfrm>
            <a:off x="0" y="0"/>
            <a:ext cx="12191760" cy="1158480"/>
          </a:xfrm>
          <a:prstGeom prst="rect">
            <a:avLst/>
          </a:prstGeom>
          <a:ln w="0">
            <a:noFill/>
          </a:ln>
        </p:spPr>
      </p:pic>
      <p:sp>
        <p:nvSpPr>
          <p:cNvPr id="179" name="Rectangle 5"/>
          <p:cNvSpPr/>
          <p:nvPr/>
        </p:nvSpPr>
        <p:spPr>
          <a:xfrm>
            <a:off x="793800" y="1643040"/>
            <a:ext cx="61200" cy="456840"/>
          </a:xfrm>
          <a:prstGeom prst="rect">
            <a:avLst/>
          </a:prstGeom>
          <a:solidFill>
            <a:srgbClr val="74ae0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1004760" y="1552320"/>
            <a:ext cx="9048240" cy="32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56058"/>
          </a:bodyPr>
          <a:p>
            <a:pPr indent="0" defTabSz="914400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chemeClr val="dk2"/>
                </a:solidFill>
                <a:latin typeface="Source Serif Pro"/>
              </a:rPr>
              <a:t>Click to edit Master title style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794160" y="2464560"/>
            <a:ext cx="10696320" cy="3661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sldNum" idx="5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500" spc="-1" strike="noStrike">
                <a:solidFill>
                  <a:srgbClr val="008a3e"/>
                </a:solidFill>
                <a:latin typeface="Source Serif Pro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0FE05C5-9B2B-4D28-8781-FE580B78364D}" type="slidenum">
              <a:rPr b="0" lang="ru-RU" sz="1500" spc="-1" strike="noStrike">
                <a:solidFill>
                  <a:srgbClr val="008a3e"/>
                </a:solidFill>
                <a:latin typeface="Source Serif Pro"/>
              </a:rPr>
              <a:t>&lt;номер&gt;</a:t>
            </a:fld>
            <a:endParaRPr b="0" lang="ru-RU" sz="15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5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84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85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86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187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88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89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90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91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92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93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94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455480" y="21276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buNone/>
            </a:pPr>
            <a:r>
              <a:rPr b="0" lang="ru-RU" sz="243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3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00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01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02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203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04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05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06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07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08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09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10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>
              <a:buNone/>
            </a:pPr>
            <a:r>
              <a:rPr b="0" lang="ru-RU" sz="522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522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5560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9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209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9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209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9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209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9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209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9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209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9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209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9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209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4" name="PlaceHolder 4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5" name="PlaceHolder 5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101A9A5-4C32-47E4-8FD9-62A5A592249D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3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17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18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19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220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21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22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23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24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25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26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27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1417680" y="0"/>
            <a:ext cx="10515240" cy="98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buNone/>
            </a:pPr>
            <a:r>
              <a:rPr b="0" lang="ru-RU" sz="243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74983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74983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231" name="PlaceHolder 4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2" name="PlaceHolder 5"/>
          <p:cNvSpPr>
            <a:spLocks noGrp="1"/>
          </p:cNvSpPr>
          <p:nvPr>
            <p:ph type="ftr" idx="1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3" name="PlaceHolder 6"/>
          <p:cNvSpPr>
            <a:spLocks noGrp="1"/>
          </p:cNvSpPr>
          <p:nvPr>
            <p:ph type="sldNum" idx="1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3720918-177D-4D44-89BE-4C72EBD98F98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3" r:id="rId3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38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39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40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241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42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43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44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45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46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47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48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>
              <a:buNone/>
            </a:pPr>
            <a:r>
              <a:rPr b="0" lang="ru-RU" sz="278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78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0262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78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278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78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278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78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278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78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278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78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278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78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278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78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278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7193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39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139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39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139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39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139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39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139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39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139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39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139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39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139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 type="dt" idx="1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3" name="PlaceHolder 5"/>
          <p:cNvSpPr>
            <a:spLocks noGrp="1"/>
          </p:cNvSpPr>
          <p:nvPr>
            <p:ph type="ftr" idx="1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4" name="PlaceHolder 6"/>
          <p:cNvSpPr>
            <a:spLocks noGrp="1"/>
          </p:cNvSpPr>
          <p:nvPr>
            <p:ph type="sldNum" idx="1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19F7708-7BD8-4B8B-873B-CDF7D43FF5A4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5" r:id="rId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266760" y="1865160"/>
            <a:ext cx="706068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540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54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7516800" y="-57600"/>
            <a:ext cx="4730040" cy="6976440"/>
          </a:xfrm>
          <a:prstGeom prst="rect">
            <a:avLst/>
          </a:prstGeom>
          <a:noFill/>
          <a:ln w="38160">
            <a:solidFill>
              <a:schemeClr val="accent1"/>
            </a:solidFill>
            <a:round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3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56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57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58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259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60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61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62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63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64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65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66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>
              <a:buNone/>
            </a:pPr>
            <a:r>
              <a:rPr b="0" lang="ru-RU" sz="278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78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7193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39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139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39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139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39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139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39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139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39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139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39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139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39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139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270" name="PlaceHolder 4"/>
          <p:cNvSpPr>
            <a:spLocks noGrp="1"/>
          </p:cNvSpPr>
          <p:nvPr>
            <p:ph type="dt" idx="1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1" name="PlaceHolder 5"/>
          <p:cNvSpPr>
            <a:spLocks noGrp="1"/>
          </p:cNvSpPr>
          <p:nvPr>
            <p:ph type="ftr" idx="1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2" name="PlaceHolder 6"/>
          <p:cNvSpPr>
            <a:spLocks noGrp="1"/>
          </p:cNvSpPr>
          <p:nvPr>
            <p:ph type="sldNum" idx="1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5780F85-570B-49E9-8765-DFDB7AE71423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7" r:id="rId3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74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75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76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277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78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79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80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81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82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83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84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1402920" y="201600"/>
            <a:ext cx="9950400" cy="479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93550"/>
          </a:bodyPr>
          <a:p>
            <a:pPr indent="0">
              <a:buNone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 rot="5400000">
            <a:off x="3920400" y="-1256400"/>
            <a:ext cx="4350960" cy="10515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6248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dt" idx="1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8" name="PlaceHolder 4"/>
          <p:cNvSpPr>
            <a:spLocks noGrp="1"/>
          </p:cNvSpPr>
          <p:nvPr>
            <p:ph type="ftr" idx="1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9" name="PlaceHolder 5"/>
          <p:cNvSpPr>
            <a:spLocks noGrp="1"/>
          </p:cNvSpPr>
          <p:nvPr>
            <p:ph type="sldNum" idx="2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71E461C-4B7C-424D-877C-4E6851B47431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9" r:id="rId3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91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92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93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294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95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96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97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98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99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00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01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 rot="5400000">
            <a:off x="7133400" y="1956240"/>
            <a:ext cx="5811480" cy="2628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buNone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 rot="5400000">
            <a:off x="1800000" y="-596160"/>
            <a:ext cx="5811480" cy="7733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55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 type="dt" idx="2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5" name="PlaceHolder 4"/>
          <p:cNvSpPr>
            <a:spLocks noGrp="1"/>
          </p:cNvSpPr>
          <p:nvPr>
            <p:ph type="ftr" idx="2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6" name="PlaceHolder 5"/>
          <p:cNvSpPr>
            <a:spLocks noGrp="1"/>
          </p:cNvSpPr>
          <p:nvPr>
            <p:ph type="sldNum" idx="2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444AB99-F9E7-460D-A1CE-CA5A02E71218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1" r:id="rId3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08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09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10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311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12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13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14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15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16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17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18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1140120" y="18360"/>
            <a:ext cx="10515240" cy="72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buNone/>
            </a:pPr>
            <a:r>
              <a:rPr b="0" lang="ru-RU" sz="313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313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320" name="Google Shape;169;p143" descr=""/>
          <p:cNvPicPr/>
          <p:nvPr/>
        </p:nvPicPr>
        <p:blipFill>
          <a:blip r:embed="rId3"/>
          <a:srcRect l="20452" t="12293" r="71988" b="69774"/>
          <a:stretch/>
        </p:blipFill>
        <p:spPr>
          <a:xfrm>
            <a:off x="108720" y="0"/>
            <a:ext cx="919800" cy="122868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93" r:id="rId4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22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23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24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325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26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27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28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29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30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31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32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5" r:id="rId3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34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35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36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337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38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39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40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41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42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43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44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345" name="PlaceHolder 1"/>
          <p:cNvSpPr>
            <a:spLocks noGrp="1"/>
          </p:cNvSpPr>
          <p:nvPr>
            <p:ph type="title"/>
          </p:nvPr>
        </p:nvSpPr>
        <p:spPr>
          <a:xfrm>
            <a:off x="266760" y="1865160"/>
            <a:ext cx="706068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540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54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346" name="PlaceHolder 2"/>
          <p:cNvSpPr>
            <a:spLocks noGrp="1"/>
          </p:cNvSpPr>
          <p:nvPr>
            <p:ph type="body"/>
          </p:nvPr>
        </p:nvSpPr>
        <p:spPr>
          <a:xfrm>
            <a:off x="7516800" y="-57600"/>
            <a:ext cx="4730040" cy="6976440"/>
          </a:xfrm>
          <a:prstGeom prst="rect">
            <a:avLst/>
          </a:prstGeom>
          <a:noFill/>
          <a:ln w="38160">
            <a:solidFill>
              <a:schemeClr val="accent1"/>
            </a:solidFill>
            <a:round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Вставка рисунка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7" r:id="rId3"/>
  </p:sldLayoutIdLst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48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49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50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351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52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53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54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55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56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57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58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359" name="PlaceHolder 1"/>
          <p:cNvSpPr>
            <a:spLocks noGrp="1"/>
          </p:cNvSpPr>
          <p:nvPr>
            <p:ph type="sldNum" idx="24"/>
          </p:nvPr>
        </p:nvSpPr>
        <p:spPr>
          <a:xfrm>
            <a:off x="11409120" y="6333120"/>
            <a:ext cx="731520" cy="524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lstStyle>
            <a:lvl1pPr indent="0" defTabSz="794880">
              <a:lnSpc>
                <a:spcPct val="100000"/>
              </a:lnSpc>
              <a:buNone/>
              <a:defRPr b="0" lang="ru-RU" sz="1130" spc="-1" strike="noStrike">
                <a:solidFill>
                  <a:srgbClr val="0c0c0c"/>
                </a:solidFill>
                <a:latin typeface="Source Serif Pro"/>
              </a:defRPr>
            </a:lvl1pPr>
          </a:lstStyle>
          <a:p>
            <a:pPr indent="0" defTabSz="794880">
              <a:lnSpc>
                <a:spcPct val="100000"/>
              </a:lnSpc>
              <a:buNone/>
            </a:pPr>
            <a:fld id="{E9BE5742-162D-4147-AE89-08576A9EE335}" type="slidenum">
              <a:rPr b="0" lang="ru-RU" sz="1130" spc="-1" strike="noStrike">
                <a:solidFill>
                  <a:srgbClr val="0c0c0c"/>
                </a:solidFill>
                <a:latin typeface="Source Serif Pro"/>
              </a:rPr>
              <a:t>&lt;номер&gt;</a:t>
            </a:fld>
            <a:endParaRPr b="0" lang="ru-RU" sz="113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9" r:id="rId3"/>
  </p:sldLayoutIdLst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61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62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63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364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65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66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67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68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69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70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71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480" cy="99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76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77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78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379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80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81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82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83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84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85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86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266760" y="1865160"/>
            <a:ext cx="706068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469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469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7516800" y="-57600"/>
            <a:ext cx="4730040" cy="6976440"/>
          </a:xfrm>
          <a:prstGeom prst="rect">
            <a:avLst/>
          </a:prstGeom>
          <a:noFill/>
          <a:ln w="38160">
            <a:solidFill>
              <a:schemeClr val="accent1"/>
            </a:solidFill>
            <a:round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Вставка рисунка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3" r:id="rId3"/>
  </p:sldLayoutIdLst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90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91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92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393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94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95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96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97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98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99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00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401" name="PlaceHolder 1"/>
          <p:cNvSpPr>
            <a:spLocks noGrp="1"/>
          </p:cNvSpPr>
          <p:nvPr>
            <p:ph type="title"/>
          </p:nvPr>
        </p:nvSpPr>
        <p:spPr>
          <a:xfrm>
            <a:off x="368640" y="3314160"/>
            <a:ext cx="5981400" cy="947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3480" spc="-1" strike="noStrike">
                <a:solidFill>
                  <a:schemeClr val="dk2"/>
                </a:solidFill>
                <a:latin typeface="Source Serif Pro"/>
              </a:rPr>
              <a:t>Образец заголовка</a:t>
            </a:r>
            <a:endParaRPr b="0" lang="ru-RU" sz="348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402" name="PlaceHolder 2"/>
          <p:cNvSpPr>
            <a:spLocks noGrp="1"/>
          </p:cNvSpPr>
          <p:nvPr>
            <p:ph type="body"/>
          </p:nvPr>
        </p:nvSpPr>
        <p:spPr>
          <a:xfrm>
            <a:off x="7516800" y="-57600"/>
            <a:ext cx="4730040" cy="6976440"/>
          </a:xfrm>
          <a:prstGeom prst="rect">
            <a:avLst/>
          </a:prstGeom>
          <a:noFill/>
          <a:ln w="38160">
            <a:solidFill>
              <a:schemeClr val="accent1"/>
            </a:solidFill>
            <a:round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Вставка рисунка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403" name="Рисунок 11" descr=""/>
          <p:cNvPicPr/>
          <p:nvPr/>
        </p:nvPicPr>
        <p:blipFill>
          <a:blip r:embed="rId2"/>
          <a:stretch/>
        </p:blipFill>
        <p:spPr>
          <a:xfrm>
            <a:off x="345960" y="334800"/>
            <a:ext cx="1043280" cy="108216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705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6763"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80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685800" indent="-228600" defTabSz="914400">
              <a:lnSpc>
                <a:spcPct val="100000"/>
              </a:lnSpc>
              <a:spcBef>
                <a:spcPts val="499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Source Serif Pro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Source Serif Pro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99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Source Serif Pro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Source Serif Pro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99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99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3"/>
  </p:sldLayoutIdLst>
</p:sldMaster>
</file>

<file path=ppt/slideMasters/slideMaster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05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06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07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408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09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10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11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12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13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14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15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416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480" cy="99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7" r:id="rId3"/>
  </p:sldLayoutIdLst>
</p:sldMaster>
</file>

<file path=ppt/slideMasters/slideMaster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20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21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22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423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24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25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26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27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28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29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30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431" name="PlaceHolder 1"/>
          <p:cNvSpPr>
            <a:spLocks noGrp="1"/>
          </p:cNvSpPr>
          <p:nvPr>
            <p:ph type="title"/>
          </p:nvPr>
        </p:nvSpPr>
        <p:spPr>
          <a:xfrm>
            <a:off x="1434600" y="212760"/>
            <a:ext cx="10529280" cy="102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430" spc="-1" strike="noStrike">
                <a:solidFill>
                  <a:schemeClr val="accent6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9" r:id="rId3"/>
  </p:sldLayoutIdLst>
</p:sldMaster>
</file>

<file path=ppt/slideMasters/slideMaster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33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34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35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436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37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38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39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40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41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42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43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444" name="PlaceHolder 1"/>
          <p:cNvSpPr>
            <a:spLocks noGrp="1"/>
          </p:cNvSpPr>
          <p:nvPr>
            <p:ph type="title"/>
          </p:nvPr>
        </p:nvSpPr>
        <p:spPr>
          <a:xfrm>
            <a:off x="1434600" y="212760"/>
            <a:ext cx="10529280" cy="102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110" spc="-1" strike="noStrike">
                <a:solidFill>
                  <a:schemeClr val="accent6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11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1" r:id="rId3"/>
  </p:sldLayoutIdLst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46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47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48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449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50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51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52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53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54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55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56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457" name="PlaceHolder 1"/>
          <p:cNvSpPr>
            <a:spLocks noGrp="1"/>
          </p:cNvSpPr>
          <p:nvPr>
            <p:ph type="title"/>
          </p:nvPr>
        </p:nvSpPr>
        <p:spPr>
          <a:xfrm>
            <a:off x="266760" y="1865160"/>
            <a:ext cx="706068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540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54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458" name="PlaceHolder 2"/>
          <p:cNvSpPr>
            <a:spLocks noGrp="1"/>
          </p:cNvSpPr>
          <p:nvPr>
            <p:ph type="body"/>
          </p:nvPr>
        </p:nvSpPr>
        <p:spPr>
          <a:xfrm>
            <a:off x="7516800" y="-57600"/>
            <a:ext cx="4730040" cy="6976440"/>
          </a:xfrm>
          <a:prstGeom prst="rect">
            <a:avLst/>
          </a:prstGeom>
          <a:noFill/>
          <a:ln w="38160">
            <a:solidFill>
              <a:schemeClr val="accent1"/>
            </a:solidFill>
            <a:round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3" r:id="rId3"/>
  </p:sldLayoutIdLst>
</p:sldMaster>
</file>

<file path=ppt/slideMasters/slideMaster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60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61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62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463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64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65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66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67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68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69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70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471" name="PlaceHolder 1"/>
          <p:cNvSpPr>
            <a:spLocks noGrp="1"/>
          </p:cNvSpPr>
          <p:nvPr>
            <p:ph type="title"/>
          </p:nvPr>
        </p:nvSpPr>
        <p:spPr>
          <a:xfrm>
            <a:off x="368640" y="3314160"/>
            <a:ext cx="5981400" cy="947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4000" spc="-1" strike="noStrike">
                <a:solidFill>
                  <a:schemeClr val="dk2"/>
                </a:solidFill>
                <a:latin typeface="Source Serif Pro"/>
              </a:rPr>
              <a:t>Образец заголовка</a:t>
            </a:r>
            <a:endParaRPr b="0" lang="ru-RU" sz="40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472" name="PlaceHolder 2"/>
          <p:cNvSpPr>
            <a:spLocks noGrp="1"/>
          </p:cNvSpPr>
          <p:nvPr>
            <p:ph type="body"/>
          </p:nvPr>
        </p:nvSpPr>
        <p:spPr>
          <a:xfrm>
            <a:off x="7516800" y="-57600"/>
            <a:ext cx="4730040" cy="6976440"/>
          </a:xfrm>
          <a:prstGeom prst="rect">
            <a:avLst/>
          </a:prstGeom>
          <a:noFill/>
          <a:ln w="38160">
            <a:solidFill>
              <a:schemeClr val="accent1"/>
            </a:solidFill>
            <a:round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473" name="Рисунок 11" descr=""/>
          <p:cNvPicPr/>
          <p:nvPr/>
        </p:nvPicPr>
        <p:blipFill>
          <a:blip r:embed="rId2"/>
          <a:stretch/>
        </p:blipFill>
        <p:spPr>
          <a:xfrm>
            <a:off x="345960" y="334800"/>
            <a:ext cx="1043280" cy="108216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715" r:id="rId3"/>
  </p:sldLayoutIdLst>
</p:sldMaster>
</file>

<file path=ppt/slideMasters/slideMaster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75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76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77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478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79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80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81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82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83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84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85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486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480" cy="99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7" r:id="rId3"/>
  </p:sldLayoutIdLst>
</p:sldMaster>
</file>

<file path=ppt/slideMasters/slideMaster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90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91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92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493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94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95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96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97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98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99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00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501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6763"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80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02" name="PlaceHolder 2"/>
          <p:cNvSpPr>
            <a:spLocks noGrp="1"/>
          </p:cNvSpPr>
          <p:nvPr>
            <p:ph type="body"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685800" indent="-228600" defTabSz="914400">
              <a:lnSpc>
                <a:spcPct val="100000"/>
              </a:lnSpc>
              <a:spcBef>
                <a:spcPts val="499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Source Serif Pro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Source Serif Pro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99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Source Serif Pro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Source Serif Pro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99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99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9" r:id="rId3"/>
  </p:sldLayoutIdLst>
</p:sldMaster>
</file>

<file path=ppt/slideMasters/slideMaster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06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07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08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509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10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11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12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13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14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15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16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pic>
        <p:nvPicPr>
          <p:cNvPr id="517" name="Picture 3" descr=""/>
          <p:cNvPicPr/>
          <p:nvPr/>
        </p:nvPicPr>
        <p:blipFill>
          <a:blip r:embed="rId3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pic>
        <p:nvPicPr>
          <p:cNvPr id="518" name="Picture 4" descr=""/>
          <p:cNvPicPr/>
          <p:nvPr/>
        </p:nvPicPr>
        <p:blipFill>
          <a:blip r:embed="rId4"/>
          <a:stretch/>
        </p:blipFill>
        <p:spPr>
          <a:xfrm>
            <a:off x="0" y="0"/>
            <a:ext cx="12191760" cy="1158480"/>
          </a:xfrm>
          <a:prstGeom prst="rect">
            <a:avLst/>
          </a:prstGeom>
          <a:ln w="0">
            <a:noFill/>
          </a:ln>
        </p:spPr>
      </p:pic>
      <p:sp>
        <p:nvSpPr>
          <p:cNvPr id="519" name="Rectangle 5"/>
          <p:cNvSpPr/>
          <p:nvPr/>
        </p:nvSpPr>
        <p:spPr>
          <a:xfrm>
            <a:off x="793800" y="1643040"/>
            <a:ext cx="61200" cy="456840"/>
          </a:xfrm>
          <a:prstGeom prst="rect">
            <a:avLst/>
          </a:prstGeom>
          <a:solidFill>
            <a:srgbClr val="74ae0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20" name="PlaceHolder 1"/>
          <p:cNvSpPr>
            <a:spLocks noGrp="1"/>
          </p:cNvSpPr>
          <p:nvPr>
            <p:ph type="title"/>
          </p:nvPr>
        </p:nvSpPr>
        <p:spPr>
          <a:xfrm>
            <a:off x="1004760" y="1552320"/>
            <a:ext cx="9048240" cy="32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56058"/>
          </a:bodyPr>
          <a:p>
            <a:pPr indent="0" defTabSz="914400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chemeClr val="dk2"/>
                </a:solidFill>
                <a:latin typeface="Source Serif Pro"/>
              </a:rPr>
              <a:t>Click to edit Master title style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21" name="PlaceHolder 2"/>
          <p:cNvSpPr>
            <a:spLocks noGrp="1"/>
          </p:cNvSpPr>
          <p:nvPr>
            <p:ph type="body"/>
          </p:nvPr>
        </p:nvSpPr>
        <p:spPr>
          <a:xfrm>
            <a:off x="794160" y="2464560"/>
            <a:ext cx="10696320" cy="3661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22" name="PlaceHolder 3"/>
          <p:cNvSpPr>
            <a:spLocks noGrp="1"/>
          </p:cNvSpPr>
          <p:nvPr>
            <p:ph type="sldNum" idx="25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500" spc="-1" strike="noStrike">
                <a:solidFill>
                  <a:srgbClr val="008a3e"/>
                </a:solidFill>
                <a:latin typeface="Source Serif Pro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80C2751-53A0-4183-ABB3-2877B7014D2E}" type="slidenum">
              <a:rPr b="0" lang="ru-RU" sz="1500" spc="-1" strike="noStrike">
                <a:solidFill>
                  <a:srgbClr val="008a3e"/>
                </a:solidFill>
                <a:latin typeface="Source Serif Pro"/>
              </a:rPr>
              <a:t>&lt;номер&gt;</a:t>
            </a:fld>
            <a:endParaRPr b="0" lang="ru-RU" sz="15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1" r:id="rId5"/>
  </p:sldLayoutIdLst>
</p:sldMaster>
</file>

<file path=ppt/slideMasters/slideMaster3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24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25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26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527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28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29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30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31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32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33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34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535" name="PlaceHolder 1"/>
          <p:cNvSpPr>
            <a:spLocks noGrp="1"/>
          </p:cNvSpPr>
          <p:nvPr>
            <p:ph type="title"/>
          </p:nvPr>
        </p:nvSpPr>
        <p:spPr>
          <a:xfrm>
            <a:off x="4052880" y="2471040"/>
            <a:ext cx="8138520" cy="204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4690" spc="-1" strike="noStrike">
                <a:solidFill>
                  <a:schemeClr val="accent6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469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3" r:id="rId3"/>
  </p:sldLayoutIdLst>
</p:sldMaster>
</file>

<file path=ppt/slideMasters/slideMaster3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39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40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41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542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43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44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45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46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47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48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49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550" name="PlaceHolder 1"/>
          <p:cNvSpPr>
            <a:spLocks noGrp="1"/>
          </p:cNvSpPr>
          <p:nvPr>
            <p:ph type="title"/>
          </p:nvPr>
        </p:nvSpPr>
        <p:spPr>
          <a:xfrm>
            <a:off x="1455480" y="212760"/>
            <a:ext cx="10626840" cy="99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430" spc="-1" strike="noStrike">
                <a:solidFill>
                  <a:schemeClr val="accent6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5e23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5e23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Source Serif Pro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Source Serif Pro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5e23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Source Serif Pro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Source Serif Pro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5e23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5e23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5" r:id="rId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68640" y="3314160"/>
            <a:ext cx="5981400" cy="947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4000" spc="-1" strike="noStrike">
                <a:solidFill>
                  <a:schemeClr val="dk2"/>
                </a:solidFill>
                <a:latin typeface="Source Serif Pro"/>
              </a:rPr>
              <a:t>Образец заголовка</a:t>
            </a:r>
            <a:endParaRPr b="0" lang="ru-RU" sz="40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7516800" y="-57600"/>
            <a:ext cx="4730040" cy="6976440"/>
          </a:xfrm>
          <a:prstGeom prst="rect">
            <a:avLst/>
          </a:prstGeom>
          <a:noFill/>
          <a:ln w="38160">
            <a:solidFill>
              <a:schemeClr val="accent1"/>
            </a:solidFill>
            <a:round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12" name="Рисунок 11" descr=""/>
          <p:cNvPicPr/>
          <p:nvPr/>
        </p:nvPicPr>
        <p:blipFill>
          <a:blip r:embed="rId2"/>
          <a:stretch/>
        </p:blipFill>
        <p:spPr>
          <a:xfrm>
            <a:off x="345960" y="334800"/>
            <a:ext cx="1043280" cy="108216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3"/>
  </p:sldLayoutIdLst>
</p:sldMaster>
</file>

<file path=ppt/slideMasters/slideMaster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55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56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57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558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59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60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61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62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63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64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65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566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5220" spc="-1" strike="noStrike">
                <a:solidFill>
                  <a:schemeClr val="accent6"/>
                </a:solidFill>
                <a:latin typeface="Source Serif Pro"/>
              </a:rPr>
              <a:t>Образец заголовка</a:t>
            </a:r>
            <a:endParaRPr b="0" lang="ru-RU" sz="522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67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2090" spc="-1" strike="noStrike">
                <a:solidFill>
                  <a:schemeClr val="dk1">
                    <a:tint val="75000"/>
                  </a:schemeClr>
                </a:solidFill>
                <a:latin typeface="Source Serif Pro"/>
              </a:rPr>
              <a:t>Образец текста</a:t>
            </a:r>
            <a:endParaRPr b="0" lang="ru-RU" sz="209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68" name="PlaceHolder 3"/>
          <p:cNvSpPr>
            <a:spLocks noGrp="1"/>
          </p:cNvSpPr>
          <p:nvPr>
            <p:ph type="dt" idx="2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&lt;дата/время&gt;</a:t>
            </a:r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9" name="PlaceHolder 4"/>
          <p:cNvSpPr>
            <a:spLocks noGrp="1"/>
          </p:cNvSpPr>
          <p:nvPr>
            <p:ph type="ftr" idx="2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0" name="PlaceHolder 5"/>
          <p:cNvSpPr>
            <a:spLocks noGrp="1"/>
          </p:cNvSpPr>
          <p:nvPr>
            <p:ph type="sldNum" idx="2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FACEAC84-2798-43F7-9DB8-C688F88AEA9F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3"/>
  </p:sldLayoutIdLst>
</p:sldMaster>
</file>

<file path=ppt/slideMasters/slideMaster4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72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73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74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575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76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77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78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79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80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81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82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583" name="PlaceHolder 1"/>
          <p:cNvSpPr>
            <a:spLocks noGrp="1"/>
          </p:cNvSpPr>
          <p:nvPr>
            <p:ph type="title"/>
          </p:nvPr>
        </p:nvSpPr>
        <p:spPr>
          <a:xfrm>
            <a:off x="1417680" y="0"/>
            <a:ext cx="10515240" cy="98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430" spc="-1" strike="noStrike">
                <a:solidFill>
                  <a:schemeClr val="accent6"/>
                </a:solidFill>
                <a:latin typeface="Source Serif Pro"/>
              </a:rPr>
              <a:t>Образец заголовка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8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Source Serif Pro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Source Serif Pro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Source Serif Pro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Source Serif Pro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85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Source Serif Pro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Source Serif Pro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Source Serif Pro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Source Serif Pro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86" name="PlaceHolder 4"/>
          <p:cNvSpPr>
            <a:spLocks noGrp="1"/>
          </p:cNvSpPr>
          <p:nvPr>
            <p:ph type="dt" idx="2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&lt;дата/время&gt;</a:t>
            </a:r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7" name="PlaceHolder 5"/>
          <p:cNvSpPr>
            <a:spLocks noGrp="1"/>
          </p:cNvSpPr>
          <p:nvPr>
            <p:ph type="ftr" idx="3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8" name="PlaceHolder 6"/>
          <p:cNvSpPr>
            <a:spLocks noGrp="1"/>
          </p:cNvSpPr>
          <p:nvPr>
            <p:ph type="sldNum" idx="3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232FE090-0BAD-4F0A-BD3B-7E2D5916B12B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9" r:id="rId3"/>
  </p:sldLayoutIdLst>
</p:sldMaster>
</file>

<file path=ppt/slideMasters/slideMaster4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93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94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95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596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97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98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99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00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01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02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03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604" name="PlaceHolder 1"/>
          <p:cNvSpPr>
            <a:spLocks noGrp="1"/>
          </p:cNvSpPr>
          <p:nvPr>
            <p:ph type="title"/>
          </p:nvPr>
        </p:nvSpPr>
        <p:spPr>
          <a:xfrm>
            <a:off x="1451880" y="136440"/>
            <a:ext cx="984024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430" spc="-1" strike="noStrike">
                <a:solidFill>
                  <a:schemeClr val="accent6"/>
                </a:solidFill>
                <a:latin typeface="Source Serif Pro"/>
              </a:rPr>
              <a:t>Образец заголовка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605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ru-RU" sz="209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209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606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Source Serif Pro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Source Serif Pro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Source Serif Pro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Source Serif Pro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607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ru-RU" sz="209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209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608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Source Serif Pro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Source Serif Pro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Source Serif Pro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Source Serif Pro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609" name="PlaceHolder 6"/>
          <p:cNvSpPr>
            <a:spLocks noGrp="1"/>
          </p:cNvSpPr>
          <p:nvPr>
            <p:ph type="dt" idx="3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&lt;дата/время&gt;</a:t>
            </a:r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0" name="PlaceHolder 7"/>
          <p:cNvSpPr>
            <a:spLocks noGrp="1"/>
          </p:cNvSpPr>
          <p:nvPr>
            <p:ph type="ftr" idx="3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1" name="PlaceHolder 8"/>
          <p:cNvSpPr>
            <a:spLocks noGrp="1"/>
          </p:cNvSpPr>
          <p:nvPr>
            <p:ph type="sldNum" idx="3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A2D16CEB-6CBB-42FA-A49D-AAB73C506325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1" r:id="rId3"/>
  </p:sldLayoutIdLst>
</p:sldMaster>
</file>

<file path=ppt/slideMasters/slideMaster4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13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14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15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616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17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18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19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20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21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22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23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624" name="PlaceHolder 1"/>
          <p:cNvSpPr>
            <a:spLocks noGrp="1"/>
          </p:cNvSpPr>
          <p:nvPr>
            <p:ph type="title"/>
          </p:nvPr>
        </p:nvSpPr>
        <p:spPr>
          <a:xfrm>
            <a:off x="1434600" y="212760"/>
            <a:ext cx="10529280" cy="102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430" spc="-1" strike="noStrike">
                <a:solidFill>
                  <a:schemeClr val="accent6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3" r:id="rId3"/>
  </p:sldLayoutIdLst>
</p:sldMaster>
</file>

<file path=ppt/slideMasters/slideMaster4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26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27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28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629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30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31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32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33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34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35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36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637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780" spc="-1" strike="noStrike">
                <a:solidFill>
                  <a:schemeClr val="dk2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78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638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78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2780" spc="-1" strike="noStrike">
              <a:solidFill>
                <a:schemeClr val="dk1"/>
              </a:solidFill>
              <a:latin typeface="Source Serif Pro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430" spc="-1" strike="noStrike">
                <a:solidFill>
                  <a:schemeClr val="dk1"/>
                </a:solidFill>
                <a:latin typeface="Source Serif Pro"/>
              </a:rPr>
              <a:t>Второй уровень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090" spc="-1" strike="noStrike">
                <a:solidFill>
                  <a:schemeClr val="dk1"/>
                </a:solidFill>
                <a:latin typeface="Source Serif Pro"/>
              </a:rPr>
              <a:t>Третий уровень</a:t>
            </a:r>
            <a:endParaRPr b="0" lang="ru-RU" sz="2090" spc="-1" strike="noStrike">
              <a:solidFill>
                <a:schemeClr val="dk1"/>
              </a:solidFill>
              <a:latin typeface="Source Serif Pro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1740" spc="-1" strike="noStrike">
                <a:solidFill>
                  <a:schemeClr val="dk1"/>
                </a:solidFill>
                <a:latin typeface="Source Serif Pro"/>
              </a:rPr>
              <a:t>Четвертый уровень</a:t>
            </a:r>
            <a:endParaRPr b="0" lang="ru-RU" sz="1740" spc="-1" strike="noStrike">
              <a:solidFill>
                <a:schemeClr val="dk1"/>
              </a:solidFill>
              <a:latin typeface="Source Serif Pro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1740" spc="-1" strike="noStrike">
                <a:solidFill>
                  <a:schemeClr val="dk1"/>
                </a:solidFill>
                <a:latin typeface="Source Serif Pro"/>
              </a:rPr>
              <a:t>Пятый уровень</a:t>
            </a:r>
            <a:endParaRPr b="0" lang="ru-RU" sz="174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639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39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139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640" name="PlaceHolder 4"/>
          <p:cNvSpPr>
            <a:spLocks noGrp="1"/>
          </p:cNvSpPr>
          <p:nvPr>
            <p:ph type="dt" idx="3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&lt;дата/время&gt;</a:t>
            </a:r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1" name="PlaceHolder 5"/>
          <p:cNvSpPr>
            <a:spLocks noGrp="1"/>
          </p:cNvSpPr>
          <p:nvPr>
            <p:ph type="ftr" idx="3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2" name="PlaceHolder 6"/>
          <p:cNvSpPr>
            <a:spLocks noGrp="1"/>
          </p:cNvSpPr>
          <p:nvPr>
            <p:ph type="sldNum" idx="3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F0A8794-0AF3-42F3-9F1D-2F037E39C159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5" r:id="rId3"/>
  </p:sldLayoutIdLst>
</p:sldMaster>
</file>

<file path=ppt/slideMasters/slideMaster4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44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45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46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647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48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49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50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51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52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53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54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655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780" spc="-1" strike="noStrike">
                <a:solidFill>
                  <a:schemeClr val="dk2"/>
                </a:solidFill>
                <a:latin typeface="Source Serif Pro"/>
              </a:rPr>
              <a:t>Образец заголовка</a:t>
            </a:r>
            <a:endParaRPr b="0" lang="ru-RU" sz="278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656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80" spc="-1" strike="noStrike">
                <a:solidFill>
                  <a:schemeClr val="dk1"/>
                </a:solidFill>
                <a:latin typeface="Source Serif Pro"/>
              </a:rPr>
              <a:t>Вставка рисунка</a:t>
            </a:r>
            <a:endParaRPr b="0" lang="ru-RU" sz="278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657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39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139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658" name="PlaceHolder 4"/>
          <p:cNvSpPr>
            <a:spLocks noGrp="1"/>
          </p:cNvSpPr>
          <p:nvPr>
            <p:ph type="dt" idx="3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&lt;дата/время&gt;</a:t>
            </a:r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9" name="PlaceHolder 5"/>
          <p:cNvSpPr>
            <a:spLocks noGrp="1"/>
          </p:cNvSpPr>
          <p:nvPr>
            <p:ph type="ftr" idx="3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0" name="PlaceHolder 6"/>
          <p:cNvSpPr>
            <a:spLocks noGrp="1"/>
          </p:cNvSpPr>
          <p:nvPr>
            <p:ph type="sldNum" idx="4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13285124-E6AA-40B3-A048-230D1025E88C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7" r:id="rId3"/>
  </p:sldLayoutIdLst>
</p:sldMaster>
</file>

<file path=ppt/slideMasters/slideMaster4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62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63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64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665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66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67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68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69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70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71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72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673" name="PlaceHolder 1"/>
          <p:cNvSpPr>
            <a:spLocks noGrp="1"/>
          </p:cNvSpPr>
          <p:nvPr>
            <p:ph type="title"/>
          </p:nvPr>
        </p:nvSpPr>
        <p:spPr>
          <a:xfrm>
            <a:off x="1402920" y="201600"/>
            <a:ext cx="9950400" cy="479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800" spc="-1" strike="noStrike">
                <a:solidFill>
                  <a:schemeClr val="dk2"/>
                </a:solidFill>
                <a:latin typeface="Source Serif Pro"/>
              </a:rPr>
              <a:t>Образец заголовка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674" name="PlaceHolder 2"/>
          <p:cNvSpPr>
            <a:spLocks noGrp="1"/>
          </p:cNvSpPr>
          <p:nvPr>
            <p:ph type="body"/>
          </p:nvPr>
        </p:nvSpPr>
        <p:spPr>
          <a:xfrm>
            <a:off x="838080" y="1326240"/>
            <a:ext cx="10515240" cy="4850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Source Serif Pro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Source Serif Pro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Source Serif Pro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Source Serif Pro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675" name="PlaceHolder 3"/>
          <p:cNvSpPr>
            <a:spLocks noGrp="1"/>
          </p:cNvSpPr>
          <p:nvPr>
            <p:ph type="dt" idx="4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&lt;дата/время&gt;</a:t>
            </a:r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6" name="PlaceHolder 4"/>
          <p:cNvSpPr>
            <a:spLocks noGrp="1"/>
          </p:cNvSpPr>
          <p:nvPr>
            <p:ph type="ftr" idx="4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7" name="PlaceHolder 5"/>
          <p:cNvSpPr>
            <a:spLocks noGrp="1"/>
          </p:cNvSpPr>
          <p:nvPr>
            <p:ph type="sldNum" idx="4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8FA693F7-D080-4DB6-8B8F-4518499EBBB4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9" r:id="rId3"/>
  </p:sldLayoutIdLst>
</p:sldMaster>
</file>

<file path=ppt/slideMasters/slideMaster4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79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80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81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682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83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84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85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86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87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88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89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690" name="PlaceHolder 1"/>
          <p:cNvSpPr>
            <a:spLocks noGrp="1"/>
          </p:cNvSpPr>
          <p:nvPr>
            <p:ph type="title"/>
          </p:nvPr>
        </p:nvSpPr>
        <p:spPr>
          <a:xfrm>
            <a:off x="368640" y="3314160"/>
            <a:ext cx="5981400" cy="947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4000" spc="-1" strike="noStrike">
                <a:solidFill>
                  <a:schemeClr val="dk2"/>
                </a:solidFill>
                <a:latin typeface="Source Serif Pro"/>
              </a:rPr>
              <a:t>Образец заголовка</a:t>
            </a:r>
            <a:endParaRPr b="0" lang="ru-RU" sz="40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691" name="PlaceHolder 2"/>
          <p:cNvSpPr>
            <a:spLocks noGrp="1"/>
          </p:cNvSpPr>
          <p:nvPr>
            <p:ph type="body"/>
          </p:nvPr>
        </p:nvSpPr>
        <p:spPr>
          <a:xfrm>
            <a:off x="7516800" y="-57600"/>
            <a:ext cx="4730040" cy="6976440"/>
          </a:xfrm>
          <a:prstGeom prst="rect">
            <a:avLst/>
          </a:prstGeom>
          <a:noFill/>
          <a:ln w="38160">
            <a:solidFill>
              <a:schemeClr val="accent1"/>
            </a:solidFill>
            <a:round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Вставка рисунка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692" name="Рисунок 11" descr=""/>
          <p:cNvPicPr/>
          <p:nvPr/>
        </p:nvPicPr>
        <p:blipFill>
          <a:blip r:embed="rId2"/>
          <a:stretch/>
        </p:blipFill>
        <p:spPr>
          <a:xfrm>
            <a:off x="345960" y="334800"/>
            <a:ext cx="1043280" cy="108216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741" r:id="rId3"/>
  </p:sldLayoutIdLst>
</p:sldMaster>
</file>

<file path=ppt/slideMasters/slideMaster4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94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95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96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697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98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99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00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01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02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03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04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705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800" spc="-1" strike="noStrike">
                <a:solidFill>
                  <a:schemeClr val="dk2"/>
                </a:solidFill>
                <a:latin typeface="Source Serif Pro"/>
              </a:rPr>
              <a:t>Образец заголовка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706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Source Serif Pro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Source Serif Pro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Source Serif Pro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Source Serif Pro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707" name="PlaceHolder 3"/>
          <p:cNvSpPr>
            <a:spLocks noGrp="1"/>
          </p:cNvSpPr>
          <p:nvPr>
            <p:ph type="dt" idx="4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&lt;дата/время&gt;</a:t>
            </a:r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8" name="PlaceHolder 4"/>
          <p:cNvSpPr>
            <a:spLocks noGrp="1"/>
          </p:cNvSpPr>
          <p:nvPr>
            <p:ph type="ftr" idx="4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9" name="PlaceHolder 5"/>
          <p:cNvSpPr>
            <a:spLocks noGrp="1"/>
          </p:cNvSpPr>
          <p:nvPr>
            <p:ph type="sldNum" idx="4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D3DBF1A0-71E6-4A89-B640-5F75DC883B51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3" r:id="rId3"/>
  </p:sldLayoutIdLst>
</p:sldMaster>
</file>

<file path=ppt/slideMasters/slideMaster4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11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12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13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714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15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16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17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18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19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20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21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722" name="TextBox 4"/>
          <p:cNvSpPr/>
          <p:nvPr/>
        </p:nvSpPr>
        <p:spPr>
          <a:xfrm>
            <a:off x="12600" y="6360480"/>
            <a:ext cx="596448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i="1" lang="ru-RU" sz="960" spc="-1" strike="noStrike">
                <a:solidFill>
                  <a:schemeClr val="dk1"/>
                </a:solidFill>
                <a:latin typeface="Arial"/>
              </a:rPr>
              <a:t>ФГБУ Национальный медицинский исследовательский центр профилактической медицины Минздрава РФ</a:t>
            </a:r>
            <a:endParaRPr b="0" lang="ru-RU" sz="9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3" name="PlaceHolder 1"/>
          <p:cNvSpPr>
            <a:spLocks noGrp="1"/>
          </p:cNvSpPr>
          <p:nvPr>
            <p:ph type="body"/>
          </p:nvPr>
        </p:nvSpPr>
        <p:spPr>
          <a:xfrm>
            <a:off x="838080" y="1326240"/>
            <a:ext cx="10515240" cy="4850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Source Serif Pro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Source Serif Pro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Source Serif Pro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Source Serif Pro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c0c0c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72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10532160" cy="11998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0">
            <a:noFill/>
          </a:ln>
        </p:spPr>
        <p:txBody>
          <a:bodyPr lIns="91440" rIns="91440" tIns="45720" bIns="45720" anchor="ctr">
            <a:normAutofit fontScale="37491" lnSpcReduction="2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725" name="PlaceHolder 3"/>
          <p:cNvSpPr>
            <a:spLocks noGrp="1"/>
          </p:cNvSpPr>
          <p:nvPr>
            <p:ph type="dt" idx="47"/>
          </p:nvPr>
        </p:nvSpPr>
        <p:spPr>
          <a:xfrm>
            <a:off x="609480" y="634356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6" name="PlaceHolder 4"/>
          <p:cNvSpPr>
            <a:spLocks noGrp="1"/>
          </p:cNvSpPr>
          <p:nvPr>
            <p:ph type="ftr" idx="4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7" name="PlaceHolder 5"/>
          <p:cNvSpPr>
            <a:spLocks noGrp="1"/>
          </p:cNvSpPr>
          <p:nvPr>
            <p:ph type="sldNum" idx="4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16120F28-4726-45DB-BAF7-582E603205A9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728" name="Рисунок 8" descr=""/>
          <p:cNvPicPr/>
          <p:nvPr/>
        </p:nvPicPr>
        <p:blipFill>
          <a:blip r:embed="rId3"/>
          <a:stretch/>
        </p:blipFill>
        <p:spPr>
          <a:xfrm>
            <a:off x="10704600" y="136440"/>
            <a:ext cx="1352160" cy="101412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745" r:id="rId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4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5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6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17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8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9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0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1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2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3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24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266760" y="1865160"/>
            <a:ext cx="706068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794880">
              <a:lnSpc>
                <a:spcPct val="100000"/>
              </a:lnSpc>
              <a:buNone/>
            </a:pPr>
            <a:r>
              <a:rPr b="1" lang="ru-RU" sz="469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469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3"/>
  </p:sldLayoutIdLst>
</p:sldMaster>
</file>

<file path=ppt/slideMasters/slideMaster5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30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31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32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733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34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35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36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37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38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39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40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741" name="PlaceHolder 1"/>
          <p:cNvSpPr>
            <a:spLocks noGrp="1"/>
          </p:cNvSpPr>
          <p:nvPr>
            <p:ph type="title"/>
          </p:nvPr>
        </p:nvSpPr>
        <p:spPr>
          <a:xfrm>
            <a:off x="266760" y="1865160"/>
            <a:ext cx="706068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469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469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742" name="PlaceHolder 2"/>
          <p:cNvSpPr>
            <a:spLocks noGrp="1"/>
          </p:cNvSpPr>
          <p:nvPr>
            <p:ph type="body"/>
          </p:nvPr>
        </p:nvSpPr>
        <p:spPr>
          <a:xfrm>
            <a:off x="7516800" y="-57600"/>
            <a:ext cx="4730040" cy="6976440"/>
          </a:xfrm>
          <a:prstGeom prst="rect">
            <a:avLst/>
          </a:prstGeom>
          <a:noFill/>
          <a:ln w="38160">
            <a:solidFill>
              <a:schemeClr val="accent1"/>
            </a:solidFill>
            <a:round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7" r:id="rId3"/>
  </p:sldLayoutIdLst>
</p:sldMaster>
</file>

<file path=ppt/slideMasters/slideMaster5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44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45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46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747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48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49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50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51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52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53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54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755" name="PlaceHolder 1"/>
          <p:cNvSpPr>
            <a:spLocks noGrp="1"/>
          </p:cNvSpPr>
          <p:nvPr>
            <p:ph type="title"/>
          </p:nvPr>
        </p:nvSpPr>
        <p:spPr>
          <a:xfrm>
            <a:off x="368640" y="3314160"/>
            <a:ext cx="5981400" cy="947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3480" spc="-1" strike="noStrike">
                <a:solidFill>
                  <a:schemeClr val="dk2"/>
                </a:solidFill>
                <a:latin typeface="Source Serif Pro"/>
              </a:rPr>
              <a:t>Образец заголовка</a:t>
            </a:r>
            <a:endParaRPr b="0" lang="ru-RU" sz="348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756" name="PlaceHolder 2"/>
          <p:cNvSpPr>
            <a:spLocks noGrp="1"/>
          </p:cNvSpPr>
          <p:nvPr>
            <p:ph type="body"/>
          </p:nvPr>
        </p:nvSpPr>
        <p:spPr>
          <a:xfrm>
            <a:off x="7516800" y="-57600"/>
            <a:ext cx="4730040" cy="6976440"/>
          </a:xfrm>
          <a:prstGeom prst="rect">
            <a:avLst/>
          </a:prstGeom>
          <a:noFill/>
          <a:ln w="38160">
            <a:solidFill>
              <a:schemeClr val="accent1"/>
            </a:solidFill>
            <a:round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757" name="Рисунок 11" descr=""/>
          <p:cNvPicPr/>
          <p:nvPr/>
        </p:nvPicPr>
        <p:blipFill>
          <a:blip r:embed="rId2"/>
          <a:stretch/>
        </p:blipFill>
        <p:spPr>
          <a:xfrm>
            <a:off x="345960" y="334800"/>
            <a:ext cx="1043280" cy="108216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749" r:id="rId3"/>
  </p:sldLayoutIdLst>
</p:sldMaster>
</file>

<file path=ppt/slideMasters/slideMaster5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59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60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61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762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63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64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65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66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67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68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69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770" name="PlaceHolder 1"/>
          <p:cNvSpPr>
            <a:spLocks noGrp="1"/>
          </p:cNvSpPr>
          <p:nvPr>
            <p:ph type="sldNum" idx="50"/>
          </p:nvPr>
        </p:nvSpPr>
        <p:spPr>
          <a:xfrm>
            <a:off x="11607120" y="6355080"/>
            <a:ext cx="45108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ru-RU" sz="1050" spc="-1" strike="noStrike">
                <a:solidFill>
                  <a:srgbClr val="b02020"/>
                </a:solidFill>
                <a:latin typeface="Montserrat regular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268E2292-608B-4451-BD47-0B071210D144}" type="slidenum">
              <a:rPr b="0" lang="ru-RU" sz="1050" spc="-1" strike="noStrike">
                <a:solidFill>
                  <a:srgbClr val="b02020"/>
                </a:solidFill>
                <a:latin typeface="Montserrat regular"/>
              </a:rPr>
              <a:t>&lt;номер&gt;</a:t>
            </a:fld>
            <a:endParaRPr b="0" lang="ru-RU" sz="1050" spc="-1" strike="noStrike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771" name="Прямая соединительная линия 4"/>
          <p:cNvCxnSpPr/>
          <p:nvPr/>
        </p:nvCxnSpPr>
        <p:spPr>
          <a:xfrm>
            <a:off x="2710440" y="6537600"/>
            <a:ext cx="8791200" cy="360"/>
          </a:xfrm>
          <a:prstGeom prst="straightConnector1">
            <a:avLst/>
          </a:prstGeom>
          <a:ln w="12700">
            <a:solidFill>
              <a:srgbClr val="b02020"/>
            </a:solidFill>
          </a:ln>
        </p:spPr>
      </p:cxnSp>
      <p:pic>
        <p:nvPicPr>
          <p:cNvPr id="772" name="Рисунок 5" descr=""/>
          <p:cNvPicPr/>
          <p:nvPr/>
        </p:nvPicPr>
        <p:blipFill>
          <a:blip r:embed="rId3"/>
          <a:stretch/>
        </p:blipFill>
        <p:spPr>
          <a:xfrm>
            <a:off x="359280" y="6329160"/>
            <a:ext cx="2051640" cy="35748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751" r:id="rId4"/>
  </p:sldLayoutIdLst>
</p:sldMaster>
</file>

<file path=ppt/slideMasters/slideMaster5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74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75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76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777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78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79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80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81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82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83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84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pic>
        <p:nvPicPr>
          <p:cNvPr id="785" name="Рисунок 15" descr=""/>
          <p:cNvPicPr/>
          <p:nvPr/>
        </p:nvPicPr>
        <p:blipFill>
          <a:blip r:embed="rId3"/>
          <a:stretch/>
        </p:blipFill>
        <p:spPr>
          <a:xfrm>
            <a:off x="-2903400" y="-544320"/>
            <a:ext cx="8101800" cy="7946280"/>
          </a:xfrm>
          <a:prstGeom prst="rect">
            <a:avLst/>
          </a:prstGeom>
          <a:ln w="0">
            <a:noFill/>
          </a:ln>
        </p:spPr>
      </p:pic>
      <p:sp>
        <p:nvSpPr>
          <p:cNvPr id="786" name="PlaceHolder 1"/>
          <p:cNvSpPr>
            <a:spLocks noGrp="1"/>
          </p:cNvSpPr>
          <p:nvPr>
            <p:ph type="title"/>
          </p:nvPr>
        </p:nvSpPr>
        <p:spPr>
          <a:xfrm>
            <a:off x="359280" y="234360"/>
            <a:ext cx="11565720" cy="671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buNone/>
            </a:pPr>
            <a:r>
              <a:rPr b="0" lang="ru-RU" sz="243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787" name="PlaceHolder 2"/>
          <p:cNvSpPr>
            <a:spLocks noGrp="1"/>
          </p:cNvSpPr>
          <p:nvPr>
            <p:ph type="sldNum" idx="51"/>
          </p:nvPr>
        </p:nvSpPr>
        <p:spPr>
          <a:xfrm>
            <a:off x="11607120" y="6355080"/>
            <a:ext cx="45108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ru-RU" sz="1050" spc="-1" strike="noStrike">
                <a:solidFill>
                  <a:srgbClr val="b02020"/>
                </a:solidFill>
                <a:latin typeface="Montserrat regular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AAF4D8FF-FAB9-4A51-A352-8525BC262A4F}" type="slidenum">
              <a:rPr b="0" lang="ru-RU" sz="1050" spc="-1" strike="noStrike">
                <a:solidFill>
                  <a:srgbClr val="b02020"/>
                </a:solidFill>
                <a:latin typeface="Montserrat regular"/>
              </a:rPr>
              <a:t>&lt;номер&gt;</a:t>
            </a:fld>
            <a:endParaRPr b="0" lang="ru-RU" sz="1050" spc="-1" strike="noStrike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788" name="Прямая соединительная линия 17"/>
          <p:cNvCxnSpPr/>
          <p:nvPr/>
        </p:nvCxnSpPr>
        <p:spPr>
          <a:xfrm>
            <a:off x="2710440" y="6537600"/>
            <a:ext cx="8791200" cy="360"/>
          </a:xfrm>
          <a:prstGeom prst="straightConnector1">
            <a:avLst/>
          </a:prstGeom>
          <a:ln w="12700">
            <a:solidFill>
              <a:srgbClr val="b02020"/>
            </a:solidFill>
          </a:ln>
        </p:spPr>
      </p:cxnSp>
      <p:pic>
        <p:nvPicPr>
          <p:cNvPr id="789" name="Рисунок 18" descr=""/>
          <p:cNvPicPr/>
          <p:nvPr/>
        </p:nvPicPr>
        <p:blipFill>
          <a:blip r:embed="rId4"/>
          <a:stretch/>
        </p:blipFill>
        <p:spPr>
          <a:xfrm>
            <a:off x="359280" y="6329160"/>
            <a:ext cx="2051640" cy="35748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5"/>
  </p:sldLayoutIdLst>
</p:sldMaster>
</file>

<file path=ppt/slideMasters/slideMaster5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91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92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93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794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95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96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97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98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99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00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01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802" name="PlaceHolder 1"/>
          <p:cNvSpPr>
            <a:spLocks noGrp="1"/>
          </p:cNvSpPr>
          <p:nvPr>
            <p:ph type="sldNum" idx="52"/>
          </p:nvPr>
        </p:nvSpPr>
        <p:spPr>
          <a:xfrm>
            <a:off x="11607120" y="6355080"/>
            <a:ext cx="45108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ru-RU" sz="1050" spc="-1" strike="noStrike">
                <a:solidFill>
                  <a:srgbClr val="b02020"/>
                </a:solidFill>
                <a:latin typeface="Montserrat regular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DC3160DC-5AE9-4BC3-9900-F2543F741CA8}" type="slidenum">
              <a:rPr b="0" lang="ru-RU" sz="1050" spc="-1" strike="noStrike">
                <a:solidFill>
                  <a:srgbClr val="b02020"/>
                </a:solidFill>
                <a:latin typeface="Montserrat regular"/>
              </a:rPr>
              <a:t>&lt;номер&gt;</a:t>
            </a:fld>
            <a:endParaRPr b="0" lang="ru-RU" sz="1050" spc="-1" strike="noStrike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803" name="Прямая соединительная линия 8"/>
          <p:cNvCxnSpPr/>
          <p:nvPr/>
        </p:nvCxnSpPr>
        <p:spPr>
          <a:xfrm>
            <a:off x="2710440" y="6537600"/>
            <a:ext cx="8791200" cy="360"/>
          </a:xfrm>
          <a:prstGeom prst="straightConnector1">
            <a:avLst/>
          </a:prstGeom>
          <a:ln w="12700">
            <a:solidFill>
              <a:srgbClr val="b02020"/>
            </a:solidFill>
          </a:ln>
        </p:spPr>
      </p:cxnSp>
      <p:pic>
        <p:nvPicPr>
          <p:cNvPr id="804" name="Рисунок 10" descr=""/>
          <p:cNvPicPr/>
          <p:nvPr/>
        </p:nvPicPr>
        <p:blipFill>
          <a:blip r:embed="rId3"/>
          <a:stretch/>
        </p:blipFill>
        <p:spPr>
          <a:xfrm>
            <a:off x="359280" y="6329160"/>
            <a:ext cx="2051640" cy="357480"/>
          </a:xfrm>
          <a:prstGeom prst="rect">
            <a:avLst/>
          </a:prstGeom>
          <a:ln w="0">
            <a:noFill/>
          </a:ln>
        </p:spPr>
      </p:pic>
      <p:sp>
        <p:nvSpPr>
          <p:cNvPr id="805" name="PlaceHolder 2"/>
          <p:cNvSpPr>
            <a:spLocks noGrp="1"/>
          </p:cNvSpPr>
          <p:nvPr>
            <p:ph type="title"/>
          </p:nvPr>
        </p:nvSpPr>
        <p:spPr>
          <a:xfrm>
            <a:off x="359280" y="234360"/>
            <a:ext cx="11565720" cy="671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buNone/>
            </a:pPr>
            <a:r>
              <a:rPr b="0" lang="ru-RU" sz="243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5" r:id="rId4"/>
  </p:sldLayoutIdLst>
</p:sldMaster>
</file>

<file path=ppt/slideMasters/slideMaster5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07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08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09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810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11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12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13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14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15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16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17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818" name="PlaceHolder 1"/>
          <p:cNvSpPr>
            <a:spLocks noGrp="1"/>
          </p:cNvSpPr>
          <p:nvPr>
            <p:ph type="sldNum" idx="53"/>
          </p:nvPr>
        </p:nvSpPr>
        <p:spPr>
          <a:xfrm>
            <a:off x="11607120" y="6355080"/>
            <a:ext cx="45108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ru-RU" sz="1050" spc="-1" strike="noStrike">
                <a:solidFill>
                  <a:srgbClr val="b02020"/>
                </a:solidFill>
                <a:latin typeface="Montserrat regular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B5D27933-0B18-4937-92ED-16CEACF88A96}" type="slidenum">
              <a:rPr b="0" lang="ru-RU" sz="1050" spc="-1" strike="noStrike">
                <a:solidFill>
                  <a:srgbClr val="b02020"/>
                </a:solidFill>
                <a:latin typeface="Montserrat regular"/>
              </a:rPr>
              <a:t>&lt;номер&gt;</a:t>
            </a:fld>
            <a:endParaRPr b="0" lang="ru-RU" sz="1050" spc="-1" strike="noStrike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819" name="Прямая соединительная линия 10"/>
          <p:cNvCxnSpPr/>
          <p:nvPr/>
        </p:nvCxnSpPr>
        <p:spPr>
          <a:xfrm>
            <a:off x="2710440" y="6537600"/>
            <a:ext cx="8791200" cy="360"/>
          </a:xfrm>
          <a:prstGeom prst="straightConnector1">
            <a:avLst/>
          </a:prstGeom>
          <a:ln w="12700">
            <a:solidFill>
              <a:srgbClr val="b02020"/>
            </a:solidFill>
          </a:ln>
        </p:spPr>
      </p:cxnSp>
      <p:pic>
        <p:nvPicPr>
          <p:cNvPr id="820" name="Рисунок 11" descr=""/>
          <p:cNvPicPr/>
          <p:nvPr/>
        </p:nvPicPr>
        <p:blipFill>
          <a:blip r:embed="rId3"/>
          <a:stretch/>
        </p:blipFill>
        <p:spPr>
          <a:xfrm>
            <a:off x="359280" y="6329160"/>
            <a:ext cx="2051640" cy="357480"/>
          </a:xfrm>
          <a:prstGeom prst="rect">
            <a:avLst/>
          </a:prstGeom>
          <a:ln w="0">
            <a:noFill/>
          </a:ln>
        </p:spPr>
      </p:pic>
      <p:sp>
        <p:nvSpPr>
          <p:cNvPr id="821" name="PlaceHolder 2"/>
          <p:cNvSpPr>
            <a:spLocks noGrp="1"/>
          </p:cNvSpPr>
          <p:nvPr>
            <p:ph type="title"/>
          </p:nvPr>
        </p:nvSpPr>
        <p:spPr>
          <a:xfrm>
            <a:off x="359280" y="234360"/>
            <a:ext cx="11565720" cy="671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buNone/>
            </a:pPr>
            <a:r>
              <a:rPr b="0" lang="ru-RU" sz="243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7" r:id="rId4"/>
  </p:sldLayoutIdLst>
</p:sldMaster>
</file>

<file path=ppt/slideMasters/slideMaster5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23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24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25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826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27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28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29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30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31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32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33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834" name="PlaceHolder 1"/>
          <p:cNvSpPr>
            <a:spLocks noGrp="1"/>
          </p:cNvSpPr>
          <p:nvPr>
            <p:ph type="title"/>
          </p:nvPr>
        </p:nvSpPr>
        <p:spPr>
          <a:xfrm>
            <a:off x="1434600" y="212760"/>
            <a:ext cx="10529280" cy="102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430" spc="-1" strike="noStrike">
                <a:solidFill>
                  <a:schemeClr val="accent6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9" r:id="rId3"/>
  </p:sldLayoutIdLst>
</p:sldMaster>
</file>

<file path=ppt/slideMasters/slideMaster5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36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37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38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839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40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41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42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43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44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45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46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847" name="PlaceHolder 1"/>
          <p:cNvSpPr>
            <a:spLocks noGrp="1"/>
          </p:cNvSpPr>
          <p:nvPr>
            <p:ph type="title"/>
          </p:nvPr>
        </p:nvSpPr>
        <p:spPr>
          <a:xfrm>
            <a:off x="1434600" y="212760"/>
            <a:ext cx="10529280" cy="102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800" spc="-1" strike="noStrike">
                <a:solidFill>
                  <a:schemeClr val="accent6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1" r:id="rId3"/>
  </p:sldLayoutIdLst>
</p:sldMaster>
</file>

<file path=ppt/slideMasters/slideMaster5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49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50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51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852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53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54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55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56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57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58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59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860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480" cy="99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3" r:id="rId3"/>
  </p:sldLayoutIdLst>
</p:sldMaster>
</file>

<file path=ppt/slideMasters/slideMaster5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64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65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66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867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68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69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70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71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72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73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74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875" name="PlaceHolder 1"/>
          <p:cNvSpPr>
            <a:spLocks noGrp="1"/>
          </p:cNvSpPr>
          <p:nvPr>
            <p:ph type="title"/>
          </p:nvPr>
        </p:nvSpPr>
        <p:spPr>
          <a:xfrm>
            <a:off x="1434600" y="212760"/>
            <a:ext cx="10529280" cy="102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430" spc="-1" strike="noStrike">
                <a:solidFill>
                  <a:schemeClr val="accent6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5" r:id="rId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29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0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31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32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3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4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5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6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7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8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39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266760" y="1865160"/>
            <a:ext cx="706068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794880">
              <a:lnSpc>
                <a:spcPct val="100000"/>
              </a:lnSpc>
              <a:buNone/>
            </a:pPr>
            <a:r>
              <a:rPr b="1" lang="ru-RU" sz="469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469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7516800" y="-57600"/>
            <a:ext cx="4730040" cy="6976440"/>
          </a:xfrm>
          <a:prstGeom prst="rect">
            <a:avLst/>
          </a:prstGeom>
          <a:noFill/>
          <a:ln w="38160">
            <a:solidFill>
              <a:schemeClr val="accent1"/>
            </a:solidFill>
            <a:round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3"/>
  </p:sldLayoutIdLst>
</p:sldMaster>
</file>

<file path=ppt/slideMasters/slideMaster6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77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78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79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880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81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82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83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84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85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86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87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888" name="PlaceHolder 1"/>
          <p:cNvSpPr>
            <a:spLocks noGrp="1"/>
          </p:cNvSpPr>
          <p:nvPr>
            <p:ph type="title"/>
          </p:nvPr>
        </p:nvSpPr>
        <p:spPr>
          <a:xfrm>
            <a:off x="1434600" y="212760"/>
            <a:ext cx="10529280" cy="102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800" spc="-1" strike="noStrike">
                <a:solidFill>
                  <a:schemeClr val="accent6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7" r:id="rId3"/>
  </p:sldLayoutIdLst>
</p:sldMaster>
</file>

<file path=ppt/slideMasters/slideMaster6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90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91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892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893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94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95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96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97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98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99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00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901" name="PlaceHolder 1"/>
          <p:cNvSpPr>
            <a:spLocks noGrp="1"/>
          </p:cNvSpPr>
          <p:nvPr>
            <p:ph type="ftr" idx="5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2" name="PlaceHolder 2"/>
          <p:cNvSpPr>
            <a:spLocks noGrp="1"/>
          </p:cNvSpPr>
          <p:nvPr>
            <p:ph type="dt" idx="5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800" spc="-1" strike="noStrike">
                <a:solidFill>
                  <a:schemeClr val="dk1">
                    <a:tint val="75000"/>
                  </a:schemeClr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chemeClr val="dk1">
                    <a:tint val="75000"/>
                  </a:schemeClr>
                </a:solidFill>
                <a:latin typeface="Source Serif Pro"/>
              </a:rPr>
              <a:t>&lt;дата/время&gt;</a:t>
            </a:r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3" name="PlaceHolder 3"/>
          <p:cNvSpPr>
            <a:spLocks noGrp="1"/>
          </p:cNvSpPr>
          <p:nvPr>
            <p:ph type="sldNum" idx="5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>
                    <a:tint val="75000"/>
                  </a:schemeClr>
                </a:solidFill>
                <a:latin typeface="Source Serif Pro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4275D83-D1CB-4A66-8FF4-A60E0AB9E031}" type="slidenum">
              <a:rPr b="0" lang="ru-RU" sz="1800" spc="-1" strike="noStrike">
                <a:solidFill>
                  <a:schemeClr val="dk1">
                    <a:tint val="75000"/>
                  </a:schemeClr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9" r:id="rId3"/>
  </p:sldLayoutIdLst>
</p:sldMaster>
</file>

<file path=ppt/slideMasters/slideMaster6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07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08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09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910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11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12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13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14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15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16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17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918" name="PlaceHolder 1"/>
          <p:cNvSpPr>
            <a:spLocks noGrp="1"/>
          </p:cNvSpPr>
          <p:nvPr>
            <p:ph type="dt" idx="5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&lt;дата/время&gt;</a:t>
            </a:r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9" name="PlaceHolder 2"/>
          <p:cNvSpPr>
            <a:spLocks noGrp="1"/>
          </p:cNvSpPr>
          <p:nvPr>
            <p:ph type="ftr" idx="5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0" name="PlaceHolder 3"/>
          <p:cNvSpPr>
            <a:spLocks noGrp="1"/>
          </p:cNvSpPr>
          <p:nvPr>
            <p:ph type="sldNum" idx="5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DE2D45FA-0E6E-4BEC-9F84-072AC77C18FE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1" r:id="rId3"/>
  </p:sldLayoutIdLst>
</p:sldMaster>
</file>

<file path=ppt/slideMasters/slideMaster6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22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23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24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925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26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27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28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29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30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31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32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933" name="PlaceHolder 1"/>
          <p:cNvSpPr>
            <a:spLocks noGrp="1"/>
          </p:cNvSpPr>
          <p:nvPr>
            <p:ph type="title"/>
          </p:nvPr>
        </p:nvSpPr>
        <p:spPr>
          <a:xfrm>
            <a:off x="1434600" y="212760"/>
            <a:ext cx="10529280" cy="102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800" spc="-1" strike="noStrike">
                <a:solidFill>
                  <a:schemeClr val="accent6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3" r:id="rId3"/>
  </p:sldLayoutIdLst>
</p:sldMaster>
</file>

<file path=ppt/slideMasters/slideMaster6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35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36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37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938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39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40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41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42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43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44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45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946" name="PlaceHolder 1"/>
          <p:cNvSpPr>
            <a:spLocks noGrp="1"/>
          </p:cNvSpPr>
          <p:nvPr>
            <p:ph type="title"/>
          </p:nvPr>
        </p:nvSpPr>
        <p:spPr>
          <a:xfrm>
            <a:off x="266760" y="1865160"/>
            <a:ext cx="706068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794880">
              <a:lnSpc>
                <a:spcPct val="100000"/>
              </a:lnSpc>
              <a:buNone/>
            </a:pPr>
            <a:r>
              <a:rPr b="1" lang="ru-RU" sz="469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469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5" r:id="rId3"/>
  </p:sldLayoutIdLst>
</p:sldMaster>
</file>

<file path=ppt/slideMasters/slideMaster6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50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51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52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953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54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55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56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57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58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59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60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961" name="PlaceHolder 1"/>
          <p:cNvSpPr>
            <a:spLocks noGrp="1"/>
          </p:cNvSpPr>
          <p:nvPr>
            <p:ph type="title"/>
          </p:nvPr>
        </p:nvSpPr>
        <p:spPr>
          <a:xfrm>
            <a:off x="266760" y="1865160"/>
            <a:ext cx="706068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794880">
              <a:lnSpc>
                <a:spcPct val="100000"/>
              </a:lnSpc>
              <a:buNone/>
            </a:pPr>
            <a:r>
              <a:rPr b="1" lang="ru-RU" sz="469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469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962" name="PlaceHolder 2"/>
          <p:cNvSpPr>
            <a:spLocks noGrp="1"/>
          </p:cNvSpPr>
          <p:nvPr>
            <p:ph type="body"/>
          </p:nvPr>
        </p:nvSpPr>
        <p:spPr>
          <a:xfrm>
            <a:off x="7516800" y="-57600"/>
            <a:ext cx="4730040" cy="6976440"/>
          </a:xfrm>
          <a:prstGeom prst="rect">
            <a:avLst/>
          </a:prstGeom>
          <a:noFill/>
          <a:ln w="38160">
            <a:solidFill>
              <a:schemeClr val="accent1"/>
            </a:solidFill>
            <a:round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Вставка рисунка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7" r:id="rId3"/>
  </p:sldLayoutIdLst>
</p:sldMaster>
</file>

<file path=ppt/slideMasters/slideMaster6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64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65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66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967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68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69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70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71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72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73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74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975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794880">
              <a:lnSpc>
                <a:spcPct val="100000"/>
              </a:lnSpc>
              <a:buNone/>
            </a:pPr>
            <a:r>
              <a:rPr b="1" lang="ru-RU" sz="243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976" name="PlaceHolder 2"/>
          <p:cNvSpPr>
            <a:spLocks noGrp="1"/>
          </p:cNvSpPr>
          <p:nvPr>
            <p:ph type="body"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98720" indent="-198720" defTabSz="794880">
              <a:lnSpc>
                <a:spcPct val="100000"/>
              </a:lnSpc>
              <a:spcBef>
                <a:spcPts val="870"/>
              </a:spcBef>
              <a:spcAft>
                <a:spcPts val="522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243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  <a:p>
            <a:pPr lvl="1" marL="596160" indent="-198720" defTabSz="794880">
              <a:lnSpc>
                <a:spcPct val="100000"/>
              </a:lnSpc>
              <a:spcBef>
                <a:spcPts val="434"/>
              </a:spcBef>
              <a:spcAft>
                <a:spcPts val="522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2090" spc="-1" strike="noStrike">
                <a:solidFill>
                  <a:schemeClr val="dk1"/>
                </a:solidFill>
                <a:latin typeface="Source Serif Pro"/>
              </a:rPr>
              <a:t>Второй уровень</a:t>
            </a:r>
            <a:endParaRPr b="0" lang="ru-RU" sz="2090" spc="-1" strike="noStrike">
              <a:solidFill>
                <a:schemeClr val="dk1"/>
              </a:solidFill>
              <a:latin typeface="Source Serif Pro"/>
            </a:endParaRPr>
          </a:p>
          <a:p>
            <a:pPr lvl="2" marL="993600" indent="-198720" defTabSz="794880">
              <a:lnSpc>
                <a:spcPct val="100000"/>
              </a:lnSpc>
              <a:spcBef>
                <a:spcPts val="434"/>
              </a:spcBef>
              <a:spcAft>
                <a:spcPts val="522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1740" spc="-1" strike="noStrike">
                <a:solidFill>
                  <a:schemeClr val="dk1"/>
                </a:solidFill>
                <a:latin typeface="Source Serif Pro"/>
              </a:rPr>
              <a:t>Третий уровень</a:t>
            </a:r>
            <a:endParaRPr b="0" lang="ru-RU" sz="1740" spc="-1" strike="noStrike">
              <a:solidFill>
                <a:schemeClr val="dk1"/>
              </a:solidFill>
              <a:latin typeface="Source Serif Pro"/>
            </a:endParaRPr>
          </a:p>
          <a:p>
            <a:pPr lvl="3" marL="1391040" indent="-198720" defTabSz="794880">
              <a:lnSpc>
                <a:spcPct val="100000"/>
              </a:lnSpc>
              <a:spcBef>
                <a:spcPts val="434"/>
              </a:spcBef>
              <a:spcAft>
                <a:spcPts val="522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1560" spc="-1" strike="noStrike">
                <a:solidFill>
                  <a:schemeClr val="dk1"/>
                </a:solidFill>
                <a:latin typeface="Source Serif Pro"/>
              </a:rPr>
              <a:t>Четвертый уровень</a:t>
            </a:r>
            <a:endParaRPr b="0" lang="ru-RU" sz="1560" spc="-1" strike="noStrike">
              <a:solidFill>
                <a:schemeClr val="dk1"/>
              </a:solidFill>
              <a:latin typeface="Source Serif Pro"/>
            </a:endParaRPr>
          </a:p>
          <a:p>
            <a:pPr lvl="4" marL="1788480" indent="-198720" defTabSz="794880">
              <a:lnSpc>
                <a:spcPct val="100000"/>
              </a:lnSpc>
              <a:spcBef>
                <a:spcPts val="434"/>
              </a:spcBef>
              <a:spcAft>
                <a:spcPts val="522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1560" spc="-1" strike="noStrike">
                <a:solidFill>
                  <a:schemeClr val="dk1"/>
                </a:solidFill>
                <a:latin typeface="Source Serif Pro"/>
              </a:rPr>
              <a:t>Пятый уровень</a:t>
            </a:r>
            <a:endParaRPr b="0" lang="ru-RU" sz="156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3"/>
  </p:sldLayoutIdLst>
</p:sldMaster>
</file>

<file path=ppt/slideMasters/slideMaster6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80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81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82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983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84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85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86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87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88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89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90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991" name="PlaceHolder 1"/>
          <p:cNvSpPr>
            <a:spLocks noGrp="1"/>
          </p:cNvSpPr>
          <p:nvPr>
            <p:ph type="title"/>
          </p:nvPr>
        </p:nvSpPr>
        <p:spPr>
          <a:xfrm>
            <a:off x="368640" y="3314160"/>
            <a:ext cx="5981400" cy="947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794880">
              <a:lnSpc>
                <a:spcPct val="100000"/>
              </a:lnSpc>
              <a:buNone/>
            </a:pPr>
            <a:r>
              <a:rPr b="1" lang="ru-RU" sz="3480" spc="-1" strike="noStrike">
                <a:solidFill>
                  <a:schemeClr val="dk2"/>
                </a:solidFill>
                <a:latin typeface="Source Serif Pro"/>
              </a:rPr>
              <a:t>Образец заголовка</a:t>
            </a:r>
            <a:endParaRPr b="0" lang="ru-RU" sz="348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992" name="PlaceHolder 2"/>
          <p:cNvSpPr>
            <a:spLocks noGrp="1"/>
          </p:cNvSpPr>
          <p:nvPr>
            <p:ph type="body"/>
          </p:nvPr>
        </p:nvSpPr>
        <p:spPr>
          <a:xfrm>
            <a:off x="7516800" y="-57600"/>
            <a:ext cx="4730040" cy="6976440"/>
          </a:xfrm>
          <a:prstGeom prst="rect">
            <a:avLst/>
          </a:prstGeom>
          <a:noFill/>
          <a:ln w="38160">
            <a:solidFill>
              <a:schemeClr val="accent1"/>
            </a:solidFill>
            <a:round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Вставка рисунка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993" name="Рисунок 11" descr=""/>
          <p:cNvPicPr/>
          <p:nvPr/>
        </p:nvPicPr>
        <p:blipFill>
          <a:blip r:embed="rId2"/>
          <a:stretch/>
        </p:blipFill>
        <p:spPr>
          <a:xfrm>
            <a:off x="345960" y="334800"/>
            <a:ext cx="1043280" cy="108216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781" r:id="rId3"/>
  </p:sldLayoutIdLst>
</p:sldMaster>
</file>

<file path=ppt/slideMasters/slideMaster6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95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96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997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998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999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00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01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02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03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04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05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1006" name="PlaceHolder 1"/>
          <p:cNvSpPr>
            <a:spLocks noGrp="1"/>
          </p:cNvSpPr>
          <p:nvPr>
            <p:ph type="title"/>
          </p:nvPr>
        </p:nvSpPr>
        <p:spPr>
          <a:xfrm>
            <a:off x="1422000" y="412200"/>
            <a:ext cx="10626480" cy="99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2430" spc="-1" strike="noStrike">
                <a:solidFill>
                  <a:schemeClr val="dk1"/>
                </a:solidFill>
                <a:latin typeface="Source Serif Pro"/>
              </a:rPr>
              <a:t>Для правки текста заглавия щёлкните мышью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3" r:id="rId3"/>
  </p:sldLayoutIdLst>
</p:sldMaster>
</file>

<file path=ppt/slideMasters/slideMaster6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010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011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012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1013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14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15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16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17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18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19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20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1021" name="PlaceHolder 1"/>
          <p:cNvSpPr>
            <a:spLocks noGrp="1"/>
          </p:cNvSpPr>
          <p:nvPr>
            <p:ph type="title"/>
          </p:nvPr>
        </p:nvSpPr>
        <p:spPr>
          <a:xfrm>
            <a:off x="1117440" y="232560"/>
            <a:ext cx="10515240" cy="75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794880">
              <a:lnSpc>
                <a:spcPct val="100000"/>
              </a:lnSpc>
              <a:buNone/>
            </a:pPr>
            <a:r>
              <a:rPr b="1" lang="ru-RU" sz="2430" spc="-1" strike="noStrike">
                <a:solidFill>
                  <a:schemeClr val="dk2"/>
                </a:solidFill>
                <a:latin typeface="Source Serif Pro"/>
              </a:rPr>
              <a:t>Образец заголовка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022" name="PlaceHolder 2"/>
          <p:cNvSpPr>
            <a:spLocks noGrp="1"/>
          </p:cNvSpPr>
          <p:nvPr>
            <p:ph type="dt" idx="6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&lt;дата/время&gt;</a:t>
            </a:r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3" name="PlaceHolder 3"/>
          <p:cNvSpPr>
            <a:spLocks noGrp="1"/>
          </p:cNvSpPr>
          <p:nvPr>
            <p:ph type="ftr" idx="6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4" name="PlaceHolder 4"/>
          <p:cNvSpPr>
            <a:spLocks noGrp="1"/>
          </p:cNvSpPr>
          <p:nvPr>
            <p:ph type="sldNum" idx="6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DD53B9FF-8C11-4B61-A781-6BA62BA41FF9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5" r:id="rId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3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4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45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46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7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8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49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0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1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2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53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794880">
              <a:lnSpc>
                <a:spcPct val="100000"/>
              </a:lnSpc>
              <a:buNone/>
            </a:pPr>
            <a:r>
              <a:rPr b="1" lang="ru-RU" sz="243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98720" indent="-198720" defTabSz="794880">
              <a:lnSpc>
                <a:spcPct val="100000"/>
              </a:lnSpc>
              <a:spcBef>
                <a:spcPts val="870"/>
              </a:spcBef>
              <a:spcAft>
                <a:spcPts val="522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2430" spc="-1" strike="noStrike">
                <a:solidFill>
                  <a:schemeClr val="dk1"/>
                </a:solidFill>
                <a:latin typeface="Source Serif Pro"/>
              </a:rPr>
              <a:t>Образец текста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  <a:p>
            <a:pPr lvl="1" marL="596160" indent="-198720" defTabSz="794880">
              <a:lnSpc>
                <a:spcPct val="100000"/>
              </a:lnSpc>
              <a:spcBef>
                <a:spcPts val="434"/>
              </a:spcBef>
              <a:spcAft>
                <a:spcPts val="522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2090" spc="-1" strike="noStrike">
                <a:solidFill>
                  <a:schemeClr val="dk1"/>
                </a:solidFill>
                <a:latin typeface="Source Serif Pro"/>
              </a:rPr>
              <a:t>Второй уровень</a:t>
            </a:r>
            <a:endParaRPr b="0" lang="ru-RU" sz="2090" spc="-1" strike="noStrike">
              <a:solidFill>
                <a:schemeClr val="dk1"/>
              </a:solidFill>
              <a:latin typeface="Source Serif Pro"/>
            </a:endParaRPr>
          </a:p>
          <a:p>
            <a:pPr lvl="2" marL="993600" indent="-198720" defTabSz="794880">
              <a:lnSpc>
                <a:spcPct val="100000"/>
              </a:lnSpc>
              <a:spcBef>
                <a:spcPts val="434"/>
              </a:spcBef>
              <a:spcAft>
                <a:spcPts val="522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1740" spc="-1" strike="noStrike">
                <a:solidFill>
                  <a:schemeClr val="dk1"/>
                </a:solidFill>
                <a:latin typeface="Source Serif Pro"/>
              </a:rPr>
              <a:t>Третий уровень</a:t>
            </a:r>
            <a:endParaRPr b="0" lang="ru-RU" sz="1740" spc="-1" strike="noStrike">
              <a:solidFill>
                <a:schemeClr val="dk1"/>
              </a:solidFill>
              <a:latin typeface="Source Serif Pro"/>
            </a:endParaRPr>
          </a:p>
          <a:p>
            <a:pPr lvl="3" marL="1391040" indent="-198720" defTabSz="794880">
              <a:lnSpc>
                <a:spcPct val="100000"/>
              </a:lnSpc>
              <a:spcBef>
                <a:spcPts val="434"/>
              </a:spcBef>
              <a:spcAft>
                <a:spcPts val="522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1560" spc="-1" strike="noStrike">
                <a:solidFill>
                  <a:schemeClr val="dk1"/>
                </a:solidFill>
                <a:latin typeface="Source Serif Pro"/>
              </a:rPr>
              <a:t>Четвертый уровень</a:t>
            </a:r>
            <a:endParaRPr b="0" lang="ru-RU" sz="1560" spc="-1" strike="noStrike">
              <a:solidFill>
                <a:schemeClr val="dk1"/>
              </a:solidFill>
              <a:latin typeface="Source Serif Pro"/>
            </a:endParaRPr>
          </a:p>
          <a:p>
            <a:pPr lvl="4" marL="1788480" indent="-198720" defTabSz="794880">
              <a:lnSpc>
                <a:spcPct val="100000"/>
              </a:lnSpc>
              <a:spcBef>
                <a:spcPts val="434"/>
              </a:spcBef>
              <a:spcAft>
                <a:spcPts val="522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1560" spc="-1" strike="noStrike">
                <a:solidFill>
                  <a:schemeClr val="dk1"/>
                </a:solidFill>
                <a:latin typeface="Source Serif Pro"/>
              </a:rPr>
              <a:t>Пятый уровень</a:t>
            </a:r>
            <a:endParaRPr b="0" lang="ru-RU" sz="156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3"/>
  </p:sldLayoutIdLst>
</p:sldMaster>
</file>

<file path=ppt/slideMasters/slideMaster7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027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028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029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1030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31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32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33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34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35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36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37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1038" name="PlaceHolder 1"/>
          <p:cNvSpPr>
            <a:spLocks noGrp="1"/>
          </p:cNvSpPr>
          <p:nvPr>
            <p:ph type="dt" idx="6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&lt;дата/время&gt;</a:t>
            </a:r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39" name="PlaceHolder 2"/>
          <p:cNvSpPr>
            <a:spLocks noGrp="1"/>
          </p:cNvSpPr>
          <p:nvPr>
            <p:ph type="ftr" idx="6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0" name="PlaceHolder 3"/>
          <p:cNvSpPr>
            <a:spLocks noGrp="1"/>
          </p:cNvSpPr>
          <p:nvPr>
            <p:ph type="sldNum" idx="6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800" spc="-1" strike="noStrike">
                <a:solidFill>
                  <a:schemeClr val="dk1"/>
                </a:solidFill>
                <a:latin typeface="Source Serif Pro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88EE58D0-D3C0-4A3F-A2DD-AA8129310DEC}" type="slidenum"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7" r:id="rId3"/>
  </p:sldLayoutIdLst>
</p:sldMaster>
</file>

<file path=ppt/slideMasters/slideMaster7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042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043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044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1045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46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47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48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49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50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51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52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1053" name="PlaceHolder 1"/>
          <p:cNvSpPr>
            <a:spLocks noGrp="1"/>
          </p:cNvSpPr>
          <p:nvPr>
            <p:ph type="title"/>
          </p:nvPr>
        </p:nvSpPr>
        <p:spPr>
          <a:xfrm>
            <a:off x="1434600" y="212760"/>
            <a:ext cx="10529280" cy="102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794880">
              <a:lnSpc>
                <a:spcPct val="100000"/>
              </a:lnSpc>
              <a:buNone/>
            </a:pPr>
            <a:r>
              <a:rPr b="1" lang="ru-RU" sz="2430" spc="-1" strike="noStrike">
                <a:solidFill>
                  <a:schemeClr val="accent6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9" r:id="rId3"/>
  </p:sldLayoutIdLst>
</p:sldMaster>
</file>

<file path=ppt/slideMasters/slideMaster7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055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056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1057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22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1058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59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60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61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62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63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64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1065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1066" name="PlaceHolder 1"/>
          <p:cNvSpPr>
            <a:spLocks noGrp="1"/>
          </p:cNvSpPr>
          <p:nvPr>
            <p:ph type="title"/>
          </p:nvPr>
        </p:nvSpPr>
        <p:spPr>
          <a:xfrm>
            <a:off x="1434600" y="212760"/>
            <a:ext cx="10529280" cy="102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794880">
              <a:lnSpc>
                <a:spcPct val="100000"/>
              </a:lnSpc>
              <a:buNone/>
            </a:pPr>
            <a:r>
              <a:rPr b="1" lang="ru-RU" sz="2110" spc="-1" strike="noStrike">
                <a:solidFill>
                  <a:schemeClr val="accent6"/>
                </a:solidFill>
                <a:latin typeface="Source Serif Pro"/>
                <a:ea typeface="Source Serif Pro"/>
              </a:rPr>
              <a:t>Образец заголовка</a:t>
            </a:r>
            <a:endParaRPr b="0" lang="ru-RU" sz="211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1" r:id="rId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рямоугольник 3" hidden="1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59" name="Прямоугольник 4" hidden="1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0" name="Прямоугольник 5" hidden="1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61" name="Прямоугольник 6" hidden="1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62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3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4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5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6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7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8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69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368640" y="3314160"/>
            <a:ext cx="5981400" cy="947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794880">
              <a:lnSpc>
                <a:spcPct val="100000"/>
              </a:lnSpc>
              <a:buNone/>
            </a:pPr>
            <a:r>
              <a:rPr b="1" lang="ru-RU" sz="3480" spc="-1" strike="noStrike">
                <a:solidFill>
                  <a:schemeClr val="dk2"/>
                </a:solidFill>
                <a:latin typeface="Source Serif Pro"/>
              </a:rPr>
              <a:t>Образец заголовка</a:t>
            </a:r>
            <a:endParaRPr b="0" lang="ru-RU" sz="348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7516800" y="-57600"/>
            <a:ext cx="4730040" cy="6976440"/>
          </a:xfrm>
          <a:prstGeom prst="rect">
            <a:avLst/>
          </a:prstGeom>
          <a:noFill/>
          <a:ln w="38160">
            <a:solidFill>
              <a:schemeClr val="accent1"/>
            </a:solidFill>
            <a:round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Пятый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Шестой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Source Serif Pro"/>
              </a:rPr>
              <a:t>Седьмой уровень структуры</a:t>
            </a:r>
            <a:endParaRPr b="0" lang="ru-RU" sz="180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72" name="Рисунок 11" descr=""/>
          <p:cNvPicPr/>
          <p:nvPr/>
        </p:nvPicPr>
        <p:blipFill>
          <a:blip r:embed="rId2"/>
          <a:stretch/>
        </p:blipFill>
        <p:spPr>
          <a:xfrm>
            <a:off x="345960" y="334800"/>
            <a:ext cx="1043280" cy="108216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3"/>
          <p:cNvSpPr/>
          <p:nvPr/>
        </p:nvSpPr>
        <p:spPr>
          <a:xfrm>
            <a:off x="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4" name="Прямоугольник 4"/>
          <p:cNvSpPr/>
          <p:nvPr/>
        </p:nvSpPr>
        <p:spPr>
          <a:xfrm>
            <a:off x="11832120" y="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5" name="Прямоугольник 5"/>
          <p:cNvSpPr/>
          <p:nvPr/>
        </p:nvSpPr>
        <p:spPr>
          <a:xfrm>
            <a:off x="1183212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sp>
        <p:nvSpPr>
          <p:cNvPr id="76" name="Прямоугольник 6"/>
          <p:cNvSpPr/>
          <p:nvPr/>
        </p:nvSpPr>
        <p:spPr>
          <a:xfrm>
            <a:off x="0" y="6498000"/>
            <a:ext cx="359640" cy="359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560" spc="-1" strike="noStrike">
              <a:solidFill>
                <a:schemeClr val="lt1"/>
              </a:solidFill>
              <a:latin typeface="Source Serif Pro"/>
            </a:endParaRPr>
          </a:p>
        </p:txBody>
      </p:sp>
      <p:cxnSp>
        <p:nvCxnSpPr>
          <p:cNvPr id="77" name="Прямая соединительная линия 8"/>
          <p:cNvCxnSpPr/>
          <p:nvPr/>
        </p:nvCxnSpPr>
        <p:spPr>
          <a:xfrm>
            <a:off x="3600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8" name="Прямая соединительная линия 9"/>
          <p:cNvCxnSpPr/>
          <p:nvPr/>
        </p:nvCxnSpPr>
        <p:spPr>
          <a:xfrm>
            <a:off x="118317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79" name="Прямая соединительная линия 11"/>
          <p:cNvCxnSpPr/>
          <p:nvPr/>
        </p:nvCxnSpPr>
        <p:spPr>
          <a:xfrm>
            <a:off x="0" y="360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0" name="Прямая соединительная линия 12"/>
          <p:cNvCxnSpPr/>
          <p:nvPr/>
        </p:nvCxnSpPr>
        <p:spPr>
          <a:xfrm>
            <a:off x="0" y="6498000"/>
            <a:ext cx="12192120" cy="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1" name="Прямая соединительная линия 19"/>
          <p:cNvCxnSpPr/>
          <p:nvPr/>
        </p:nvCxnSpPr>
        <p:spPr>
          <a:xfrm>
            <a:off x="26568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2" name="Прямая соединительная линия 20"/>
          <p:cNvCxnSpPr/>
          <p:nvPr/>
        </p:nvCxnSpPr>
        <p:spPr>
          <a:xfrm>
            <a:off x="494460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3" name="Прямая соединительная линия 21"/>
          <p:cNvCxnSpPr/>
          <p:nvPr/>
        </p:nvCxnSpPr>
        <p:spPr>
          <a:xfrm>
            <a:off x="723708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cxnSp>
        <p:nvCxnSpPr>
          <p:cNvPr id="84" name="Прямая соединительная линия 22"/>
          <p:cNvCxnSpPr/>
          <p:nvPr/>
        </p:nvCxnSpPr>
        <p:spPr>
          <a:xfrm>
            <a:off x="9529560" y="0"/>
            <a:ext cx="360" cy="6858360"/>
          </a:xfrm>
          <a:prstGeom prst="straightConnector1">
            <a:avLst/>
          </a:prstGeom>
          <a:ln w="9525">
            <a:solidFill>
              <a:srgbClr val="7f6000">
                <a:lumMod val="60000"/>
                <a:lumOff val="40000"/>
              </a:srgbClr>
            </a:solidFill>
          </a:ln>
        </p:spPr>
      </p:cxnSp>
      <p:sp>
        <p:nvSpPr>
          <p:cNvPr id="85" name="PlaceHolder 1"/>
          <p:cNvSpPr>
            <a:spLocks noGrp="1"/>
          </p:cNvSpPr>
          <p:nvPr>
            <p:ph type="sldNum" idx="1"/>
          </p:nvPr>
        </p:nvSpPr>
        <p:spPr>
          <a:xfrm>
            <a:off x="11607120" y="6355080"/>
            <a:ext cx="45108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ru-RU" sz="1050" spc="-1" strike="noStrike">
                <a:solidFill>
                  <a:srgbClr val="b02020"/>
                </a:solidFill>
                <a:latin typeface="Montserrat regular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9E5D3245-BFA1-496B-A062-35ED0B288BD9}" type="slidenum">
              <a:rPr b="0" lang="ru-RU" sz="1050" spc="-1" strike="noStrike">
                <a:solidFill>
                  <a:srgbClr val="b02020"/>
                </a:solidFill>
                <a:latin typeface="Montserrat regular"/>
              </a:rPr>
              <a:t>&lt;номер&gt;</a:t>
            </a:fld>
            <a:endParaRPr b="0" lang="ru-RU" sz="1050" spc="-1" strike="noStrike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86" name="Прямая соединительная линия 4"/>
          <p:cNvCxnSpPr/>
          <p:nvPr/>
        </p:nvCxnSpPr>
        <p:spPr>
          <a:xfrm>
            <a:off x="2710440" y="6537600"/>
            <a:ext cx="8791200" cy="360"/>
          </a:xfrm>
          <a:prstGeom prst="straightConnector1">
            <a:avLst/>
          </a:prstGeom>
          <a:ln w="12700">
            <a:solidFill>
              <a:srgbClr val="b02020"/>
            </a:solidFill>
          </a:ln>
        </p:spPr>
      </p:cxnSp>
      <p:pic>
        <p:nvPicPr>
          <p:cNvPr id="87" name="Рисунок 5" descr=""/>
          <p:cNvPicPr/>
          <p:nvPr/>
        </p:nvPicPr>
        <p:blipFill>
          <a:blip r:embed="rId3"/>
          <a:stretch/>
        </p:blipFill>
        <p:spPr>
          <a:xfrm>
            <a:off x="359280" y="6329160"/>
            <a:ext cx="2051640" cy="35748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chart" Target="../charts/chart7.xml"/><Relationship Id="rId3" Type="http://schemas.openxmlformats.org/officeDocument/2006/relationships/chart" Target="../charts/chart8.xml"/><Relationship Id="rId4" Type="http://schemas.openxmlformats.org/officeDocument/2006/relationships/slideLayout" Target="../slideLayouts/slideLayout36.xml"/><Relationship Id="rId5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chart" Target="../charts/chart9.xml"/><Relationship Id="rId2" Type="http://schemas.openxmlformats.org/officeDocument/2006/relationships/image" Target="../media/image34.jpeg"/><Relationship Id="rId3" Type="http://schemas.openxmlformats.org/officeDocument/2006/relationships/image" Target="../media/image35.jpeg"/><Relationship Id="rId4" Type="http://schemas.openxmlformats.org/officeDocument/2006/relationships/slideLayout" Target="../slideLayouts/slideLayout36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37.jpeg"/><Relationship Id="rId3" Type="http://schemas.openxmlformats.org/officeDocument/2006/relationships/slideLayout" Target="../slideLayouts/slideLayout66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png"/><Relationship Id="rId9" Type="http://schemas.openxmlformats.org/officeDocument/2006/relationships/slideLayout" Target="../slideLayouts/slideLayout66.xml"/><Relationship Id="rId10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hyperlink" Target="https://doi.org/10.1007/s12369-023-01000-5" TargetMode="External"/><Relationship Id="rId3" Type="http://schemas.openxmlformats.org/officeDocument/2006/relationships/slideLayout" Target="../slideLayouts/slideLayout36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36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slideLayout" Target="../slideLayouts/slideLayout3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chart" Target="../charts/chart10.xml"/><Relationship Id="rId2" Type="http://schemas.openxmlformats.org/officeDocument/2006/relationships/slideLayout" Target="../slideLayouts/slideLayout36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49.wmf"/><Relationship Id="rId2" Type="http://schemas.openxmlformats.org/officeDocument/2006/relationships/image" Target="../media/image50.png"/><Relationship Id="rId3" Type="http://schemas.openxmlformats.org/officeDocument/2006/relationships/slideLayout" Target="../slideLayouts/slideLayout36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51.wmf"/><Relationship Id="rId2" Type="http://schemas.openxmlformats.org/officeDocument/2006/relationships/slideLayout" Target="../slideLayouts/slideLayout36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52.jpeg"/><Relationship Id="rId2" Type="http://schemas.openxmlformats.org/officeDocument/2006/relationships/slideLayout" Target="../slideLayouts/slideLayout36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53.jpeg"/><Relationship Id="rId2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jpeg"/><Relationship Id="rId5" Type="http://schemas.openxmlformats.org/officeDocument/2006/relationships/slideLayout" Target="../slideLayouts/slideLayout7.xml"/><Relationship Id="rId6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chart" Target="../charts/chart2.xml"/><Relationship Id="rId7" Type="http://schemas.openxmlformats.org/officeDocument/2006/relationships/chart" Target="../charts/chart3.xml"/><Relationship Id="rId8" Type="http://schemas.openxmlformats.org/officeDocument/2006/relationships/slideLayout" Target="../slideLayouts/slideLayout36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slideLayout" Target="../slideLayouts/slideLayout36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oleObject" Target="../embeddings/oleObject1.xls"/><Relationship Id="rId2" Type="http://schemas.openxmlformats.org/officeDocument/2006/relationships/image" Target="../media/image24.png"/><Relationship Id="rId3" Type="http://schemas.openxmlformats.org/officeDocument/2006/relationships/chart" Target="../charts/chart4.xml"/><Relationship Id="rId4" Type="http://schemas.openxmlformats.org/officeDocument/2006/relationships/image" Target="../media/image25.png"/><Relationship Id="rId5" Type="http://schemas.openxmlformats.org/officeDocument/2006/relationships/image" Target="../media/image23.png"/><Relationship Id="rId6" Type="http://schemas.openxmlformats.org/officeDocument/2006/relationships/slideLayout" Target="../slideLayouts/slideLayout3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jpeg"/><Relationship Id="rId3" Type="http://schemas.openxmlformats.org/officeDocument/2006/relationships/image" Target="../media/image28.jpeg"/><Relationship Id="rId4" Type="http://schemas.openxmlformats.org/officeDocument/2006/relationships/slideLayout" Target="../slideLayouts/slideLayout36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chart" Target="../charts/chart5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slideLayout" Target="../slideLayouts/slideLayout66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chart" Target="../charts/chart6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slideLayout" Target="../slideLayouts/slideLayout6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PlaceHolder 1"/>
          <p:cNvSpPr>
            <a:spLocks noGrp="1"/>
          </p:cNvSpPr>
          <p:nvPr>
            <p:ph type="subTitle"/>
          </p:nvPr>
        </p:nvSpPr>
        <p:spPr>
          <a:xfrm>
            <a:off x="475920" y="5326560"/>
            <a:ext cx="6972120" cy="613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defTabSz="914400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i="1" lang="ru-RU" sz="2000" spc="-1" strike="noStrike">
                <a:solidFill>
                  <a:srgbClr val="005e22"/>
                </a:solidFill>
                <a:latin typeface="Source Serif Pro"/>
                <a:ea typeface="Source Serif Pro"/>
              </a:rPr>
              <a:t> </a:t>
            </a:r>
            <a:br>
              <a:rPr sz="2000"/>
            </a:br>
            <a:r>
              <a:rPr b="1" lang="ru-RU" sz="2000" spc="-1" strike="noStrike">
                <a:solidFill>
                  <a:schemeClr val="dk1"/>
                </a:solidFill>
                <a:latin typeface="Source Serif Pro"/>
                <a:ea typeface="Source Serif Pro"/>
              </a:rPr>
              <a:t> </a:t>
            </a:r>
            <a:r>
              <a:rPr b="1" lang="ru-RU" sz="2000" spc="-1" strike="noStrike">
                <a:solidFill>
                  <a:schemeClr val="dk1"/>
                </a:solidFill>
                <a:latin typeface="Source Serif Pro"/>
                <a:ea typeface="Source Serif Pro"/>
              </a:rPr>
              <a:t>Концевая Анна Васильевна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4" name="Заголовок 7"/>
          <p:cNvSpPr/>
          <p:nvPr/>
        </p:nvSpPr>
        <p:spPr>
          <a:xfrm>
            <a:off x="126000" y="5783400"/>
            <a:ext cx="760212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b">
            <a:normAutofit/>
          </a:bodyPr>
          <a:p>
            <a:pPr defTabSz="914400">
              <a:lnSpc>
                <a:spcPct val="100000"/>
              </a:lnSpc>
            </a:pPr>
            <a:endParaRPr b="1" i="1" lang="ru-RU" sz="1800" spc="-1" strike="noStrike">
              <a:solidFill>
                <a:srgbClr val="005e23"/>
              </a:solidFill>
              <a:latin typeface="Source Serif Pro"/>
              <a:ea typeface="Source Serif Pro"/>
            </a:endParaRPr>
          </a:p>
        </p:txBody>
      </p:sp>
      <p:sp>
        <p:nvSpPr>
          <p:cNvPr id="1075" name="TextBox 3"/>
          <p:cNvSpPr/>
          <p:nvPr/>
        </p:nvSpPr>
        <p:spPr>
          <a:xfrm>
            <a:off x="266760" y="2288160"/>
            <a:ext cx="7461360" cy="222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2800" spc="-1" strike="noStrike">
                <a:solidFill>
                  <a:schemeClr val="accent6">
                    <a:lumMod val="75000"/>
                  </a:schemeClr>
                </a:solidFill>
                <a:latin typeface="Source Serif Pro"/>
              </a:rPr>
              <a:t>Здоровье работающих как экономическая категория и государственные меры, направленные на укрепление здоровья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4" name="Picture 2" descr="C:\Users\AAAntsiferova\Downloads\set-man-sport-exercise-active_18591-17513.jpg"/>
          <p:cNvPicPr/>
          <p:nvPr/>
        </p:nvPicPr>
        <p:blipFill>
          <a:blip r:embed="rId1"/>
          <a:stretch/>
        </p:blipFill>
        <p:spPr>
          <a:xfrm>
            <a:off x="8817480" y="92880"/>
            <a:ext cx="2230200" cy="2230200"/>
          </a:xfrm>
          <a:prstGeom prst="rect">
            <a:avLst/>
          </a:prstGeom>
          <a:ln w="0">
            <a:noFill/>
          </a:ln>
        </p:spPr>
      </p:pic>
      <p:sp>
        <p:nvSpPr>
          <p:cNvPr id="1145" name="PlaceHolder 1"/>
          <p:cNvSpPr>
            <a:spLocks noGrp="1"/>
          </p:cNvSpPr>
          <p:nvPr>
            <p:ph type="title"/>
          </p:nvPr>
        </p:nvSpPr>
        <p:spPr>
          <a:xfrm>
            <a:off x="1755720" y="264240"/>
            <a:ext cx="6715800" cy="491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550"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1" lang="ru-RU" sz="2600" spc="-1" strike="noStrike">
                <a:solidFill>
                  <a:schemeClr val="accent6">
                    <a:lumMod val="75000"/>
                  </a:schemeClr>
                </a:solidFill>
                <a:latin typeface="Source Serif Pro"/>
                <a:ea typeface="Source Serif Pro"/>
              </a:rPr>
              <a:t>Почему Вы не занимаетесь спортом?</a:t>
            </a:r>
            <a:endParaRPr b="0" lang="ru-RU" sz="2600" spc="-1" strike="noStrike">
              <a:solidFill>
                <a:schemeClr val="dk1"/>
              </a:solidFill>
              <a:latin typeface="Source Serif Pro"/>
            </a:endParaRPr>
          </a:p>
        </p:txBody>
      </p:sp>
      <p:graphicFrame>
        <p:nvGraphicFramePr>
          <p:cNvPr id="1146" name="Диаграмма 2"/>
          <p:cNvGraphicFramePr/>
          <p:nvPr/>
        </p:nvGraphicFramePr>
        <p:xfrm>
          <a:off x="594360" y="1656360"/>
          <a:ext cx="11119320" cy="2412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47" name="Диаграмма 4"/>
          <p:cNvGraphicFramePr/>
          <p:nvPr/>
        </p:nvGraphicFramePr>
        <p:xfrm>
          <a:off x="891000" y="3936240"/>
          <a:ext cx="10612800" cy="2412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PlaceHolder 1"/>
          <p:cNvSpPr>
            <a:spLocks noGrp="1"/>
          </p:cNvSpPr>
          <p:nvPr>
            <p:ph type="title"/>
          </p:nvPr>
        </p:nvSpPr>
        <p:spPr>
          <a:xfrm>
            <a:off x="1065960" y="15300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chemeClr val="accent6">
                    <a:lumMod val="75000"/>
                  </a:schemeClr>
                </a:solidFill>
                <a:latin typeface="Source Serif Pro"/>
              </a:rPr>
              <a:t>Условия для занятий физкультурой / спортом, предоставляемые работодателем </a:t>
            </a:r>
            <a:endParaRPr b="0" lang="ru-RU" sz="3200" spc="-1" strike="noStrike">
              <a:solidFill>
                <a:schemeClr val="dk1"/>
              </a:solidFill>
              <a:latin typeface="Source Serif Pro"/>
            </a:endParaRPr>
          </a:p>
        </p:txBody>
      </p:sp>
      <p:graphicFrame>
        <p:nvGraphicFramePr>
          <p:cNvPr id="1149" name="Диаграмма 2"/>
          <p:cNvGraphicFramePr/>
          <p:nvPr/>
        </p:nvGraphicFramePr>
        <p:xfrm>
          <a:off x="5742720" y="2215080"/>
          <a:ext cx="5939280" cy="3127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pic>
        <p:nvPicPr>
          <p:cNvPr id="1150" name="Рисунок 6" descr=""/>
          <p:cNvPicPr/>
          <p:nvPr/>
        </p:nvPicPr>
        <p:blipFill>
          <a:blip r:embed="rId2"/>
          <a:stretch/>
        </p:blipFill>
        <p:spPr>
          <a:xfrm>
            <a:off x="1456920" y="1405800"/>
            <a:ext cx="3392280" cy="2261160"/>
          </a:xfrm>
          <a:prstGeom prst="rect">
            <a:avLst/>
          </a:prstGeom>
          <a:ln w="0">
            <a:noFill/>
          </a:ln>
        </p:spPr>
      </p:pic>
      <p:pic>
        <p:nvPicPr>
          <p:cNvPr id="1151" name="Рисунок 8" descr=""/>
          <p:cNvPicPr/>
          <p:nvPr/>
        </p:nvPicPr>
        <p:blipFill>
          <a:blip r:embed="rId3"/>
          <a:stretch/>
        </p:blipFill>
        <p:spPr>
          <a:xfrm>
            <a:off x="1395360" y="3853440"/>
            <a:ext cx="3652920" cy="2496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algn="ctr" defTabSz="794880">
              <a:lnSpc>
                <a:spcPct val="100000"/>
              </a:lnSpc>
              <a:buNone/>
            </a:pPr>
            <a:r>
              <a:rPr b="1" lang="ru-RU" sz="243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Индустриальная гимнастика на рабочем месте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153" name="PlaceHolder 2"/>
          <p:cNvSpPr>
            <a:spLocks noGrp="1"/>
          </p:cNvSpPr>
          <p:nvPr>
            <p:ph/>
          </p:nvPr>
        </p:nvSpPr>
        <p:spPr>
          <a:xfrm>
            <a:off x="31860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98720" indent="-198720" defTabSz="794880">
              <a:lnSpc>
                <a:spcPct val="100000"/>
              </a:lnSpc>
              <a:spcBef>
                <a:spcPts val="870"/>
              </a:spcBef>
              <a:spcAft>
                <a:spcPts val="522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2430" spc="-1" strike="noStrike">
                <a:solidFill>
                  <a:schemeClr val="dk1"/>
                </a:solidFill>
                <a:latin typeface="Source Serif Pro"/>
              </a:rPr>
              <a:t>Результаты исследований говорят об эффективности производственной гимнастики на рабочем месте в отношении снижения боли в спине, увеличения производительности труда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1154" name="Рисунок 3" descr=""/>
          <p:cNvPicPr/>
          <p:nvPr/>
        </p:nvPicPr>
        <p:blipFill>
          <a:blip r:embed="rId1"/>
          <a:stretch/>
        </p:blipFill>
        <p:spPr>
          <a:xfrm>
            <a:off x="1594080" y="2894760"/>
            <a:ext cx="3777480" cy="2622960"/>
          </a:xfrm>
          <a:prstGeom prst="rect">
            <a:avLst/>
          </a:prstGeom>
          <a:ln w="0">
            <a:noFill/>
          </a:ln>
        </p:spPr>
      </p:pic>
      <p:pic>
        <p:nvPicPr>
          <p:cNvPr id="1155" name="Picture 2" descr="Picture background"/>
          <p:cNvPicPr/>
          <p:nvPr/>
        </p:nvPicPr>
        <p:blipFill>
          <a:blip r:embed="rId2"/>
          <a:stretch/>
        </p:blipFill>
        <p:spPr>
          <a:xfrm>
            <a:off x="6006600" y="3156480"/>
            <a:ext cx="4856040" cy="2705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PlaceHolder 1"/>
          <p:cNvSpPr>
            <a:spLocks noGrp="1"/>
          </p:cNvSpPr>
          <p:nvPr>
            <p:ph type="title"/>
          </p:nvPr>
        </p:nvSpPr>
        <p:spPr>
          <a:xfrm>
            <a:off x="1090800" y="-128880"/>
            <a:ext cx="10701000" cy="1028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0904" lnSpcReduction="10000"/>
          </a:bodyPr>
          <a:p>
            <a:pPr indent="0" algn="ctr" defTabSz="794880">
              <a:lnSpc>
                <a:spcPct val="100000"/>
              </a:lnSpc>
              <a:buNone/>
            </a:pPr>
            <a:br>
              <a:rPr sz="2500"/>
            </a:br>
            <a:r>
              <a:rPr b="1" lang="ru-RU" sz="3000" spc="-1" strike="noStrike">
                <a:solidFill>
                  <a:srgbClr val="336600"/>
                </a:solidFill>
                <a:latin typeface="Calibri"/>
                <a:ea typeface="Source Serif Pro"/>
              </a:rPr>
              <a:t>Видеоролики для профилактики низкой физической активности на рабочем месте</a:t>
            </a:r>
            <a:endParaRPr b="0" lang="ru-RU" sz="300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1157" name="Объект 4" descr=""/>
          <p:cNvPicPr/>
          <p:nvPr/>
        </p:nvPicPr>
        <p:blipFill>
          <a:blip r:embed="rId1"/>
          <a:stretch/>
        </p:blipFill>
        <p:spPr>
          <a:xfrm>
            <a:off x="3093840" y="1484640"/>
            <a:ext cx="2952720" cy="3305160"/>
          </a:xfrm>
          <a:prstGeom prst="rect">
            <a:avLst/>
          </a:prstGeom>
          <a:ln w="0">
            <a:noFill/>
          </a:ln>
        </p:spPr>
      </p:pic>
      <p:sp>
        <p:nvSpPr>
          <p:cNvPr id="1158" name="TextBox 5"/>
          <p:cNvSpPr/>
          <p:nvPr/>
        </p:nvSpPr>
        <p:spPr>
          <a:xfrm>
            <a:off x="8469000" y="6273360"/>
            <a:ext cx="3323160" cy="54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0c0c0c"/>
                </a:solidFill>
                <a:latin typeface="Source Serif Pro"/>
              </a:rPr>
              <a:t>https://gnicpm.ru/articles?news_tag=1</a:t>
            </a:r>
            <a:endParaRPr b="0" lang="ru-RU" sz="15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59" name="Рисунок 9" descr=""/>
          <p:cNvPicPr/>
          <p:nvPr/>
        </p:nvPicPr>
        <p:blipFill>
          <a:blip r:embed="rId2"/>
          <a:srcRect l="0" t="0" r="585" b="37846"/>
          <a:stretch/>
        </p:blipFill>
        <p:spPr>
          <a:xfrm>
            <a:off x="5992200" y="1183680"/>
            <a:ext cx="3051720" cy="2123280"/>
          </a:xfrm>
          <a:prstGeom prst="rect">
            <a:avLst/>
          </a:prstGeom>
          <a:ln w="0">
            <a:noFill/>
          </a:ln>
        </p:spPr>
      </p:pic>
      <p:pic>
        <p:nvPicPr>
          <p:cNvPr id="1160" name="Рисунок 3" descr=""/>
          <p:cNvPicPr/>
          <p:nvPr/>
        </p:nvPicPr>
        <p:blipFill>
          <a:blip r:embed="rId3"/>
          <a:srcRect l="0" t="0" r="0" b="38191"/>
          <a:stretch/>
        </p:blipFill>
        <p:spPr>
          <a:xfrm>
            <a:off x="0" y="3532320"/>
            <a:ext cx="3026880" cy="2106000"/>
          </a:xfrm>
          <a:prstGeom prst="rect">
            <a:avLst/>
          </a:prstGeom>
          <a:ln w="0">
            <a:noFill/>
          </a:ln>
        </p:spPr>
      </p:pic>
      <p:pic>
        <p:nvPicPr>
          <p:cNvPr id="1161" name="Рисунок 6" descr=""/>
          <p:cNvPicPr/>
          <p:nvPr/>
        </p:nvPicPr>
        <p:blipFill>
          <a:blip r:embed="rId4"/>
          <a:stretch/>
        </p:blipFill>
        <p:spPr>
          <a:xfrm>
            <a:off x="6023520" y="3680280"/>
            <a:ext cx="2959200" cy="2107800"/>
          </a:xfrm>
          <a:prstGeom prst="rect">
            <a:avLst/>
          </a:prstGeom>
          <a:ln w="0">
            <a:noFill/>
          </a:ln>
        </p:spPr>
      </p:pic>
      <p:pic>
        <p:nvPicPr>
          <p:cNvPr id="1162" name="Рисунок 8" descr=""/>
          <p:cNvPicPr/>
          <p:nvPr/>
        </p:nvPicPr>
        <p:blipFill>
          <a:blip r:embed="rId5"/>
          <a:stretch/>
        </p:blipFill>
        <p:spPr>
          <a:xfrm>
            <a:off x="195840" y="1371240"/>
            <a:ext cx="2832480" cy="1954080"/>
          </a:xfrm>
          <a:prstGeom prst="rect">
            <a:avLst/>
          </a:prstGeom>
          <a:ln w="0">
            <a:noFill/>
          </a:ln>
        </p:spPr>
      </p:pic>
      <p:pic>
        <p:nvPicPr>
          <p:cNvPr id="1163" name="Рисунок 11" descr=""/>
          <p:cNvPicPr/>
          <p:nvPr/>
        </p:nvPicPr>
        <p:blipFill>
          <a:blip r:embed="rId6"/>
          <a:stretch/>
        </p:blipFill>
        <p:spPr>
          <a:xfrm>
            <a:off x="9054720" y="4055040"/>
            <a:ext cx="2959200" cy="2093760"/>
          </a:xfrm>
          <a:prstGeom prst="rect">
            <a:avLst/>
          </a:prstGeom>
          <a:ln w="0">
            <a:noFill/>
          </a:ln>
        </p:spPr>
      </p:pic>
      <p:pic>
        <p:nvPicPr>
          <p:cNvPr id="1164" name="Рисунок 13" descr=""/>
          <p:cNvPicPr/>
          <p:nvPr/>
        </p:nvPicPr>
        <p:blipFill>
          <a:blip r:embed="rId7"/>
          <a:stretch/>
        </p:blipFill>
        <p:spPr>
          <a:xfrm>
            <a:off x="3027240" y="4163400"/>
            <a:ext cx="2999520" cy="2085480"/>
          </a:xfrm>
          <a:prstGeom prst="rect">
            <a:avLst/>
          </a:prstGeom>
          <a:ln w="0">
            <a:noFill/>
          </a:ln>
        </p:spPr>
      </p:pic>
      <p:pic>
        <p:nvPicPr>
          <p:cNvPr id="1165" name="Рисунок 15" descr=""/>
          <p:cNvPicPr/>
          <p:nvPr/>
        </p:nvPicPr>
        <p:blipFill>
          <a:blip r:embed="rId8"/>
          <a:stretch/>
        </p:blipFill>
        <p:spPr>
          <a:xfrm>
            <a:off x="9011880" y="1752120"/>
            <a:ext cx="2855520" cy="2017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PlaceHolder 1"/>
          <p:cNvSpPr>
            <a:spLocks noGrp="1"/>
          </p:cNvSpPr>
          <p:nvPr>
            <p:ph type="title"/>
          </p:nvPr>
        </p:nvSpPr>
        <p:spPr>
          <a:xfrm>
            <a:off x="757080" y="1382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chemeClr val="accent6">
                    <a:lumMod val="75000"/>
                  </a:schemeClr>
                </a:solidFill>
                <a:latin typeface="Source Serif Pro"/>
                <a:ea typeface="Source Serif Pro"/>
              </a:rPr>
              <a:t>Роботы в корпоративных программах </a:t>
            </a:r>
            <a:endParaRPr b="0" lang="ru-RU" sz="32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167" name="PlaceHolder 2"/>
          <p:cNvSpPr>
            <a:spLocks noGrp="1"/>
          </p:cNvSpPr>
          <p:nvPr>
            <p:ph/>
          </p:nvPr>
        </p:nvSpPr>
        <p:spPr>
          <a:xfrm>
            <a:off x="621000" y="1509840"/>
            <a:ext cx="7687080" cy="4215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68556" lnSpcReduction="10000"/>
          </a:bodyPr>
          <a:p>
            <a:pPr marL="228600" indent="-228600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Исследование включало проведение и оценку эффективности вмешательства по укреплению здоровья на рабочем месте в двух группах, одна из которых сопровождалась человеком, а другая — роботом. 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marL="228600" indent="-228600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Социальный агент провел с участниками восемь сессий, цель которых состояла в том, чтобы мотивировать изменение поведения в отношении здоровья и ведение здорового образа жизни.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marL="228600" indent="-228600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Source Serif Pro"/>
              </a:rPr>
              <a:t>По результатам исследования группа, сопровождаемая роботом, показала лучшие результаты после вмешательства, особенно в отношении производительности труда, и с учетом уровня их психического благополучия.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1168" name="Рисунок 3" descr=""/>
          <p:cNvPicPr/>
          <p:nvPr/>
        </p:nvPicPr>
        <p:blipFill>
          <a:blip r:embed="rId1"/>
          <a:stretch/>
        </p:blipFill>
        <p:spPr>
          <a:xfrm>
            <a:off x="8614080" y="1608120"/>
            <a:ext cx="3124800" cy="3327120"/>
          </a:xfrm>
          <a:prstGeom prst="rect">
            <a:avLst/>
          </a:prstGeom>
          <a:ln w="0">
            <a:noFill/>
          </a:ln>
        </p:spPr>
      </p:pic>
      <p:sp>
        <p:nvSpPr>
          <p:cNvPr id="1169" name="TextBox 4"/>
          <p:cNvSpPr/>
          <p:nvPr/>
        </p:nvSpPr>
        <p:spPr>
          <a:xfrm>
            <a:off x="677880" y="5788080"/>
            <a:ext cx="1112760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rgbClr val="0c0c0c"/>
                </a:solidFill>
                <a:latin typeface="Source Serif Pro"/>
              </a:rPr>
              <a:t>Lopes</a:t>
            </a:r>
            <a:r>
              <a:rPr b="1" lang="ru-RU" sz="1200" spc="-1" strike="noStrike">
                <a:solidFill>
                  <a:srgbClr val="0c0c0c"/>
                </a:solidFill>
                <a:latin typeface="Source Serif Pro"/>
              </a:rPr>
              <a:t> </a:t>
            </a:r>
            <a:r>
              <a:rPr b="1" lang="en-US" sz="1200" spc="-1" strike="noStrike">
                <a:solidFill>
                  <a:srgbClr val="0c0c0c"/>
                </a:solidFill>
                <a:latin typeface="Source Serif Pro"/>
              </a:rPr>
              <a:t>S.L. The Use of Robots in the Workplace: Conclusions from a Health</a:t>
            </a:r>
            <a:r>
              <a:rPr b="1" lang="ru-RU" sz="1200" spc="-1" strike="noStrike">
                <a:solidFill>
                  <a:srgbClr val="0c0c0c"/>
                </a:solidFill>
                <a:latin typeface="Source Serif Pro"/>
              </a:rPr>
              <a:t> </a:t>
            </a:r>
            <a:r>
              <a:rPr b="1" lang="en-US" sz="1200" spc="-1" strike="noStrike">
                <a:solidFill>
                  <a:srgbClr val="0c0c0c"/>
                </a:solidFill>
                <a:latin typeface="Source Serif Pro"/>
              </a:rPr>
              <a:t>Promoting Intervention Using Social Robots. </a:t>
            </a:r>
            <a:r>
              <a:rPr b="0" lang="en-US" sz="1200" spc="-1" strike="noStrike">
                <a:solidFill>
                  <a:srgbClr val="0c0c0c"/>
                </a:solidFill>
                <a:latin typeface="Source Serif Pro"/>
              </a:rPr>
              <a:t>International Journal of Social Robotics</a:t>
            </a:r>
            <a:r>
              <a:rPr b="0" lang="ru-RU" sz="1200" spc="-1" strike="noStrike">
                <a:solidFill>
                  <a:srgbClr val="0c0c0c"/>
                </a:solidFill>
                <a:latin typeface="Source Serif Pro"/>
              </a:rPr>
              <a:t> </a:t>
            </a:r>
            <a:r>
              <a:rPr b="0" lang="en-US" sz="1200" spc="-1" strike="noStrike">
                <a:solidFill>
                  <a:srgbClr val="0563c1"/>
                </a:solidFill>
                <a:latin typeface="Source Serif Pro"/>
                <a:hlinkClick r:id="rId2"/>
              </a:rPr>
              <a:t>https://doi.org/10.1007/s12369-023-01000-5</a:t>
            </a:r>
            <a:r>
              <a:rPr b="0" lang="en-US" sz="1200" spc="-1" strike="noStrike">
                <a:solidFill>
                  <a:srgbClr val="0c0c0c"/>
                </a:solidFill>
                <a:latin typeface="Source Serif Pro"/>
              </a:rPr>
              <a:t> 2023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PlaceHolder 1"/>
          <p:cNvSpPr>
            <a:spLocks noGrp="1"/>
          </p:cNvSpPr>
          <p:nvPr>
            <p:ph type="title"/>
          </p:nvPr>
        </p:nvSpPr>
        <p:spPr>
          <a:xfrm>
            <a:off x="1062720" y="180360"/>
            <a:ext cx="10912320" cy="1055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550" lnSpcReduction="20000"/>
          </a:bodyPr>
          <a:p>
            <a:pPr indent="0" algn="just" defTabSz="914400"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Хронологическая схема разработки и внедрения программ, регламентирующих оказание медицинской помощи с целью профилактики сердечно-сосудистых заболеваний у работников ОАО «РЖД», а также злокачественных новообразований</a:t>
            </a:r>
            <a:endParaRPr b="0" lang="ru-RU" sz="200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1171" name="Рисунок 4" descr=""/>
          <p:cNvPicPr/>
          <p:nvPr/>
        </p:nvPicPr>
        <p:blipFill>
          <a:blip r:embed="rId1"/>
          <a:stretch/>
        </p:blipFill>
        <p:spPr>
          <a:xfrm>
            <a:off x="130680" y="1861200"/>
            <a:ext cx="11954880" cy="4208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PlaceHolder 1"/>
          <p:cNvSpPr>
            <a:spLocks noGrp="1"/>
          </p:cNvSpPr>
          <p:nvPr>
            <p:ph type="title"/>
          </p:nvPr>
        </p:nvSpPr>
        <p:spPr>
          <a:xfrm>
            <a:off x="1115640" y="15300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65342"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80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Динамика доли сотрудников, ведущих здоровый образ жизни в ОАО «РЖД»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1173" name="Рисунок 3" descr=""/>
          <p:cNvPicPr/>
          <p:nvPr/>
        </p:nvPicPr>
        <p:blipFill>
          <a:blip r:embed="rId1"/>
          <a:stretch/>
        </p:blipFill>
        <p:spPr>
          <a:xfrm>
            <a:off x="1369440" y="1465560"/>
            <a:ext cx="9669960" cy="4659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6763"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80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Количество дней ВН на 100 работающих (РЖД)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graphicFrame>
        <p:nvGraphicFramePr>
          <p:cNvPr id="1175" name="Диаграмма 4"/>
          <p:cNvGraphicFramePr/>
          <p:nvPr/>
        </p:nvGraphicFramePr>
        <p:xfrm>
          <a:off x="1191960" y="1340280"/>
          <a:ext cx="9739440" cy="463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PlaceHolder 1"/>
          <p:cNvSpPr>
            <a:spLocks noGrp="1"/>
          </p:cNvSpPr>
          <p:nvPr>
            <p:ph type="title"/>
          </p:nvPr>
        </p:nvSpPr>
        <p:spPr>
          <a:xfrm>
            <a:off x="1300320" y="-72000"/>
            <a:ext cx="1076328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1" lang="ru-RU" sz="2600" spc="-1" strike="noStrike">
                <a:solidFill>
                  <a:schemeClr val="accent6">
                    <a:lumMod val="75000"/>
                  </a:schemeClr>
                </a:solidFill>
                <a:latin typeface="Source Serif Pro"/>
              </a:rPr>
              <a:t>Агрегированное влияние участия в программах укрепления здоровья на рабочем месте и затраты на медицинскую помощь </a:t>
            </a:r>
            <a:endParaRPr b="0" lang="ru-RU" sz="26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177" name="PlaceHolder 2"/>
          <p:cNvSpPr>
            <a:spLocks noGrp="1"/>
          </p:cNvSpPr>
          <p:nvPr>
            <p:ph/>
          </p:nvPr>
        </p:nvSpPr>
        <p:spPr>
          <a:xfrm>
            <a:off x="6308640" y="2124000"/>
            <a:ext cx="5542560" cy="2609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550"/>
          </a:bodyPr>
          <a:p>
            <a:pPr indent="0" algn="just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Source Serif Pro"/>
              </a:rPr>
              <a:t>Анализируя компоненты управления образом жизни и лечения заболеваний в целом, исследователи обнаружили, что участие связано с более низкими затратами на здравоохранение.</a:t>
            </a:r>
            <a:endParaRPr b="0" lang="ru-RU" sz="1600" spc="-1" strike="noStrike">
              <a:solidFill>
                <a:schemeClr val="dk1"/>
              </a:solidFill>
              <a:latin typeface="Source Serif Pro"/>
            </a:endParaRPr>
          </a:p>
          <a:p>
            <a:pPr indent="0" algn="just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Source Serif Pro"/>
              </a:rPr>
              <a:t>После третьего года участия различия в расходах на медицинскую помощь становятся статистически значимыми. Семь лет непрерывного участия были связаны со средним сокращением на 30 долларов на участника в месяц или на 360 долларов в год (p &lt; 0:01).</a:t>
            </a:r>
            <a:endParaRPr b="0" lang="ru-RU" sz="160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1178" name="Рисунок 3" descr=""/>
          <p:cNvPicPr/>
          <p:nvPr/>
        </p:nvPicPr>
        <p:blipFill>
          <a:blip r:embed="rId1"/>
          <a:stretch/>
        </p:blipFill>
        <p:spPr>
          <a:xfrm>
            <a:off x="833400" y="1049400"/>
            <a:ext cx="3990960" cy="274644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  <p:sp>
        <p:nvSpPr>
          <p:cNvPr id="1179" name="TextBox 4"/>
          <p:cNvSpPr/>
          <p:nvPr/>
        </p:nvSpPr>
        <p:spPr>
          <a:xfrm>
            <a:off x="6084360" y="5941440"/>
            <a:ext cx="59677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GB" sz="1200" spc="-1" strike="noStrike">
                <a:solidFill>
                  <a:srgbClr val="000000"/>
                </a:solidFill>
                <a:latin typeface="Calibri"/>
              </a:rPr>
              <a:t>John P. Caloyeras, Hangsheng Liu, Ellen Exum, Megan Broderick and Soeren Mattke</a:t>
            </a:r>
            <a:r>
              <a:rPr b="0" lang="ru-RU" sz="1200" spc="-1" strike="noStrike">
                <a:solidFill>
                  <a:srgbClr val="000000"/>
                </a:solidFill>
                <a:latin typeface="Calibri"/>
              </a:rPr>
              <a:t>. 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Managing Manifest Diseases, But Not Health Risks, Saved PepsiCo Money Over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80" name="Рисунок 6" descr=""/>
          <p:cNvPicPr/>
          <p:nvPr/>
        </p:nvPicPr>
        <p:blipFill>
          <a:blip r:embed="rId2"/>
          <a:stretch/>
        </p:blipFill>
        <p:spPr>
          <a:xfrm>
            <a:off x="1819080" y="3920400"/>
            <a:ext cx="4076280" cy="260928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PlaceHolder 1"/>
          <p:cNvSpPr>
            <a:spLocks noGrp="1"/>
          </p:cNvSpPr>
          <p:nvPr>
            <p:ph type="title"/>
          </p:nvPr>
        </p:nvSpPr>
        <p:spPr>
          <a:xfrm>
            <a:off x="1613160" y="260640"/>
            <a:ext cx="10515240" cy="81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800" spc="-1" strike="noStrike">
                <a:solidFill>
                  <a:schemeClr val="accent6">
                    <a:lumMod val="75000"/>
                  </a:schemeClr>
                </a:solidFill>
                <a:latin typeface="Source Serif Pro"/>
                <a:ea typeface="Source Serif Pro"/>
              </a:rPr>
              <a:t>Возврат инвестиций в программу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1182" name="Объект 3" descr=""/>
          <p:cNvPicPr/>
          <p:nvPr/>
        </p:nvPicPr>
        <p:blipFill>
          <a:blip r:embed="rId1"/>
          <a:stretch/>
        </p:blipFill>
        <p:spPr>
          <a:xfrm>
            <a:off x="2334240" y="1343880"/>
            <a:ext cx="7990200" cy="435096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PlaceHolder 1"/>
          <p:cNvSpPr>
            <a:spLocks noGrp="1"/>
          </p:cNvSpPr>
          <p:nvPr>
            <p:ph type="title"/>
          </p:nvPr>
        </p:nvSpPr>
        <p:spPr>
          <a:xfrm>
            <a:off x="1103040" y="264240"/>
            <a:ext cx="10701000" cy="491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794880">
              <a:lnSpc>
                <a:spcPct val="100000"/>
              </a:lnSpc>
              <a:buNone/>
            </a:pPr>
            <a:r>
              <a:rPr b="1" lang="ru-RU" sz="243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Принципы эффективной программы укрепления здоровья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077" name="PlaceHolder 2"/>
          <p:cNvSpPr>
            <a:spLocks noGrp="1"/>
          </p:cNvSpPr>
          <p:nvPr>
            <p:ph/>
          </p:nvPr>
        </p:nvSpPr>
        <p:spPr>
          <a:xfrm>
            <a:off x="254160" y="1340280"/>
            <a:ext cx="11683800" cy="4836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794880">
              <a:lnSpc>
                <a:spcPct val="100000"/>
              </a:lnSpc>
              <a:spcBef>
                <a:spcPts val="870"/>
              </a:spcBef>
              <a:spcAft>
                <a:spcPts val="522"/>
              </a:spcAft>
              <a:buNone/>
              <a:tabLst>
                <a:tab algn="l" pos="0"/>
              </a:tabLst>
            </a:pPr>
            <a:r>
              <a:rPr b="1" lang="ru-RU" sz="2430" spc="-1" strike="noStrike">
                <a:solidFill>
                  <a:schemeClr val="dk1"/>
                </a:solidFill>
                <a:latin typeface="Source Serif Pro"/>
              </a:rPr>
              <a:t>1. Опора на проверенную методологию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  <a:p>
            <a:pPr indent="0" defTabSz="794880">
              <a:lnSpc>
                <a:spcPct val="100000"/>
              </a:lnSpc>
              <a:spcBef>
                <a:spcPts val="870"/>
              </a:spcBef>
              <a:spcAft>
                <a:spcPts val="522"/>
              </a:spcAft>
              <a:buNone/>
              <a:tabLst>
                <a:tab algn="l" pos="0"/>
              </a:tabLst>
            </a:pPr>
            <a:r>
              <a:rPr b="1" lang="ru-RU" sz="2430" spc="-1" strike="noStrike">
                <a:solidFill>
                  <a:schemeClr val="dk1"/>
                </a:solidFill>
                <a:latin typeface="Source Serif Pro"/>
              </a:rPr>
              <a:t>2. Измеримость и ориентация на результат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  <a:p>
            <a:pPr indent="0" defTabSz="794880">
              <a:lnSpc>
                <a:spcPct val="100000"/>
              </a:lnSpc>
              <a:spcBef>
                <a:spcPts val="870"/>
              </a:spcBef>
              <a:spcAft>
                <a:spcPts val="522"/>
              </a:spcAft>
              <a:buNone/>
              <a:tabLst>
                <a:tab algn="l" pos="0"/>
              </a:tabLst>
            </a:pPr>
            <a:r>
              <a:rPr b="1" lang="ru-RU" sz="2430" spc="-1" strike="noStrike">
                <a:solidFill>
                  <a:schemeClr val="dk1"/>
                </a:solidFill>
                <a:latin typeface="Source Serif Pro"/>
              </a:rPr>
              <a:t>3. Ориентация на человека и создание поддерживающей среды, в том числе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  <a:p>
            <a:pPr indent="0" defTabSz="794880">
              <a:lnSpc>
                <a:spcPct val="100000"/>
              </a:lnSpc>
              <a:spcBef>
                <a:spcPts val="870"/>
              </a:spcBef>
              <a:spcAft>
                <a:spcPts val="522"/>
              </a:spcAft>
              <a:buNone/>
              <a:tabLst>
                <a:tab algn="l" pos="0"/>
              </a:tabLst>
            </a:pPr>
            <a:r>
              <a:rPr b="1" lang="ru-RU" sz="2430" spc="-1" strike="noStrike">
                <a:solidFill>
                  <a:schemeClr val="dk1"/>
                </a:solidFill>
                <a:latin typeface="Source Serif Pro"/>
              </a:rPr>
              <a:t>  </a:t>
            </a:r>
            <a:r>
              <a:rPr b="1" lang="ru-RU" sz="2430" spc="-1" strike="noStrike">
                <a:solidFill>
                  <a:schemeClr val="dk1"/>
                </a:solidFill>
                <a:latin typeface="Source Serif Pro"/>
              </a:rPr>
              <a:t>- учет потребностей сотрудников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  <a:p>
            <a:pPr indent="0" defTabSz="794880">
              <a:lnSpc>
                <a:spcPct val="100000"/>
              </a:lnSpc>
              <a:spcBef>
                <a:spcPts val="870"/>
              </a:spcBef>
              <a:spcAft>
                <a:spcPts val="522"/>
              </a:spcAft>
              <a:buNone/>
              <a:tabLst>
                <a:tab algn="l" pos="0"/>
              </a:tabLst>
            </a:pPr>
            <a:r>
              <a:rPr b="1" lang="ru-RU" sz="2430" spc="-1" strike="noStrike">
                <a:solidFill>
                  <a:schemeClr val="dk1"/>
                </a:solidFill>
                <a:latin typeface="Source Serif Pro"/>
              </a:rPr>
              <a:t> </a:t>
            </a:r>
            <a:r>
              <a:rPr b="1" lang="ru-RU" sz="2430" spc="-1" strike="noStrike">
                <a:solidFill>
                  <a:schemeClr val="dk1"/>
                </a:solidFill>
                <a:latin typeface="Source Serif Pro"/>
              </a:rPr>
              <a:t>- создание культуры здоровья 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  <a:p>
            <a:pPr indent="0" defTabSz="794880">
              <a:lnSpc>
                <a:spcPct val="100000"/>
              </a:lnSpc>
              <a:spcBef>
                <a:spcPts val="870"/>
              </a:spcBef>
              <a:spcAft>
                <a:spcPts val="522"/>
              </a:spcAft>
              <a:buNone/>
              <a:tabLst>
                <a:tab algn="l" pos="0"/>
              </a:tabLst>
            </a:pPr>
            <a:r>
              <a:rPr b="1" lang="ru-RU" sz="2430" spc="-1" strike="noStrike">
                <a:solidFill>
                  <a:schemeClr val="dk1"/>
                </a:solidFill>
                <a:latin typeface="Source Serif Pro"/>
              </a:rPr>
              <a:t> </a:t>
            </a:r>
            <a:r>
              <a:rPr b="1" lang="ru-RU" sz="2430" spc="-1" strike="noStrike">
                <a:solidFill>
                  <a:schemeClr val="dk1"/>
                </a:solidFill>
                <a:latin typeface="Source Serif Pro"/>
              </a:rPr>
              <a:t>- поддержка на всех уровнях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  <a:p>
            <a:pPr indent="0" defTabSz="794880">
              <a:lnSpc>
                <a:spcPct val="100000"/>
              </a:lnSpc>
              <a:spcBef>
                <a:spcPts val="870"/>
              </a:spcBef>
              <a:spcAft>
                <a:spcPts val="522"/>
              </a:spcAft>
              <a:buNone/>
              <a:tabLst>
                <a:tab algn="l" pos="0"/>
              </a:tabLst>
            </a:pPr>
            <a:r>
              <a:rPr b="1" lang="ru-RU" sz="2430" spc="-1" strike="noStrike">
                <a:solidFill>
                  <a:schemeClr val="dk1"/>
                </a:solidFill>
                <a:latin typeface="Source Serif Pro"/>
              </a:rPr>
              <a:t>4. Использование современных технологий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PlaceHolder 1"/>
          <p:cNvSpPr>
            <a:spLocks noGrp="1"/>
          </p:cNvSpPr>
          <p:nvPr>
            <p:ph type="title"/>
          </p:nvPr>
        </p:nvSpPr>
        <p:spPr>
          <a:xfrm>
            <a:off x="961200" y="169560"/>
            <a:ext cx="10899360" cy="529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1" lang="ru-RU" sz="3000" spc="-1" strike="noStrike">
                <a:solidFill>
                  <a:schemeClr val="accent6">
                    <a:lumMod val="75000"/>
                  </a:schemeClr>
                </a:solidFill>
                <a:latin typeface="Source Serif Pro"/>
                <a:ea typeface="Source Serif Pro"/>
              </a:rPr>
              <a:t>Запрет продажи сладких напитков на рабочем месте </a:t>
            </a:r>
            <a:endParaRPr b="0" lang="ru-RU" sz="30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184" name="PlaceHolder 2"/>
          <p:cNvSpPr>
            <a:spLocks noGrp="1"/>
          </p:cNvSpPr>
          <p:nvPr>
            <p:ph/>
          </p:nvPr>
        </p:nvSpPr>
        <p:spPr>
          <a:xfrm>
            <a:off x="175680" y="1195920"/>
            <a:ext cx="11922120" cy="273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1500" spc="-1" strike="noStrike">
                <a:solidFill>
                  <a:schemeClr val="dk1"/>
                </a:solidFill>
                <a:latin typeface="Source Serif Pro"/>
              </a:rPr>
              <a:t>РКИ с участием штатных сотрудников с высоким потреблением ССН (основная группа</a:t>
            </a:r>
            <a:r>
              <a:rPr b="0" lang="en-US" sz="1500" spc="-1" strike="noStrike">
                <a:solidFill>
                  <a:schemeClr val="dk1"/>
                </a:solidFill>
                <a:latin typeface="Source Serif Pro"/>
              </a:rPr>
              <a:t>=</a:t>
            </a:r>
            <a:r>
              <a:rPr b="0" lang="ru-RU" sz="1500" spc="-1" strike="noStrike">
                <a:solidFill>
                  <a:schemeClr val="dk1"/>
                </a:solidFill>
                <a:latin typeface="Source Serif Pro"/>
              </a:rPr>
              <a:t>315; контроль =342).</a:t>
            </a:r>
            <a:endParaRPr b="0" lang="ru-RU" sz="1500" spc="-1" strike="noStrike">
              <a:solidFill>
                <a:schemeClr val="dk1"/>
              </a:solidFill>
              <a:latin typeface="Source Serif Pro"/>
            </a:endParaRPr>
          </a:p>
          <a:p>
            <a:pPr marL="228600" indent="-228600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1500" spc="-1" strike="noStrike">
                <a:solidFill>
                  <a:schemeClr val="dk1"/>
                </a:solidFill>
                <a:latin typeface="Source Serif Pro"/>
              </a:rPr>
              <a:t>Исходы включали стандартизированные показатели изменения потребления ССН на рабочем месте и дома до и через 6 месяцев после введения запрета. </a:t>
            </a:r>
            <a:endParaRPr b="0" lang="ru-RU" sz="1500" spc="-1" strike="noStrike">
              <a:solidFill>
                <a:schemeClr val="dk1"/>
              </a:solidFill>
              <a:latin typeface="Source Serif Pro"/>
            </a:endParaRPr>
          </a:p>
          <a:p>
            <a:pPr marL="228600" indent="-228600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1500" spc="-1" strike="noStrike">
                <a:solidFill>
                  <a:schemeClr val="dk1"/>
                </a:solidFill>
                <a:latin typeface="Source Serif Pro"/>
              </a:rPr>
              <a:t>В среднем, участники потребляли 34,7 унции (около 1 литра) ССН в день, и у большинства из них был повышен исходный ИМТ (среднее значение = 29,5).</a:t>
            </a:r>
            <a:endParaRPr b="0" lang="ru-RU" sz="1500" spc="-1" strike="noStrike">
              <a:solidFill>
                <a:schemeClr val="dk1"/>
              </a:solidFill>
              <a:latin typeface="Source Serif Pro"/>
            </a:endParaRPr>
          </a:p>
          <a:p>
            <a:pPr marL="228600" indent="-228600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1500" spc="-1" strike="noStrike">
                <a:solidFill>
                  <a:schemeClr val="dk1"/>
                </a:solidFill>
                <a:latin typeface="Source Serif Pro"/>
              </a:rPr>
              <a:t>По данным скорректированного регрессионного анализа, группа вмешательства потребляла меньше на 2,7 (95% ДИ: –4,9; –0,5) унции ССН в день на работе и меньше на 4,3 (95% ДИ: –8,4; –0,2) унции в день в целом по сравнению с контролем.</a:t>
            </a:r>
            <a:endParaRPr b="0" lang="ru-RU" sz="1500" spc="-1" strike="noStrike">
              <a:solidFill>
                <a:schemeClr val="dk1"/>
              </a:solidFill>
              <a:latin typeface="Source Serif Pro"/>
            </a:endParaRPr>
          </a:p>
          <a:p>
            <a:pPr marL="228600" indent="-228600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c0c0c"/>
              </a:buClr>
              <a:buFont typeface="Arial"/>
              <a:buChar char="•"/>
            </a:pPr>
            <a:r>
              <a:rPr b="0" lang="ru-RU" sz="1500" spc="-1" strike="noStrike">
                <a:solidFill>
                  <a:schemeClr val="dk1"/>
                </a:solidFill>
                <a:latin typeface="Source Serif Pro"/>
              </a:rPr>
              <a:t>Большее снижение потребления ССН на рабочем месте отмечено у участников группы вмешательства с повышенным ИМТ. </a:t>
            </a:r>
            <a:endParaRPr b="0" lang="ru-RU" sz="150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1185" name="Picture 4" descr="https://webpulse.imgsmail.ru/imgpreview?mb=webpulse&amp;key=pulse_cabinet-image-b6504e0a-99d9-4aea-935a-9f844bb6d1f3"/>
          <p:cNvPicPr/>
          <p:nvPr/>
        </p:nvPicPr>
        <p:blipFill>
          <a:blip r:embed="rId1"/>
          <a:stretch/>
        </p:blipFill>
        <p:spPr>
          <a:xfrm>
            <a:off x="838080" y="3987720"/>
            <a:ext cx="6197400" cy="2436120"/>
          </a:xfrm>
          <a:prstGeom prst="rect">
            <a:avLst/>
          </a:prstGeom>
          <a:ln w="0">
            <a:noFill/>
          </a:ln>
        </p:spPr>
      </p:pic>
      <p:sp>
        <p:nvSpPr>
          <p:cNvPr id="1186" name="TextBox 6"/>
          <p:cNvSpPr/>
          <p:nvPr/>
        </p:nvSpPr>
        <p:spPr>
          <a:xfrm>
            <a:off x="7432560" y="5502960"/>
            <a:ext cx="444276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0c0c0c"/>
                </a:solidFill>
                <a:latin typeface="Source Serif Pro"/>
              </a:rPr>
              <a:t>Schmidt</a:t>
            </a:r>
            <a:r>
              <a:rPr b="0" lang="ru-RU" sz="1200" spc="-1" strike="noStrike">
                <a:solidFill>
                  <a:srgbClr val="0c0c0c"/>
                </a:solidFill>
                <a:latin typeface="Source Serif Pro"/>
              </a:rPr>
              <a:t> </a:t>
            </a:r>
            <a:r>
              <a:rPr b="0" lang="en-US" sz="1200" spc="-1" strike="noStrike">
                <a:solidFill>
                  <a:srgbClr val="0c0c0c"/>
                </a:solidFill>
                <a:latin typeface="Source Serif Pro"/>
              </a:rPr>
              <a:t>JM et al. Controlled trial of a workplace sales ban on sugar-sweetened</a:t>
            </a:r>
            <a:r>
              <a:rPr b="0" lang="ru-RU" sz="1200" spc="-1" strike="noStrike">
                <a:solidFill>
                  <a:srgbClr val="0c0c0c"/>
                </a:solidFill>
                <a:latin typeface="Source Serif Pro"/>
              </a:rPr>
              <a:t> </a:t>
            </a:r>
            <a:r>
              <a:rPr b="0" lang="en-US" sz="1200" spc="-1" strike="noStrike">
                <a:solidFill>
                  <a:srgbClr val="0c0c0c"/>
                </a:solidFill>
                <a:latin typeface="Source Serif Pro"/>
              </a:rPr>
              <a:t>beverages. Public Health Nutrition: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0c0c0c"/>
                </a:solidFill>
                <a:latin typeface="Source Serif Pro"/>
              </a:rPr>
              <a:t>2023 26(10), 2130–2138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>
        <mc:Choice xmlns:a14="http://schemas.microsoft.com/office/drawing/2010/main" Requires="a14">
          <p:sp>
            <p:nvSpPr>
              <p:cNvPr id="1187" name="TextBox 1"/>
              <p:cNvSpPr txBox="1"/>
              <p:nvPr/>
            </p:nvSpPr>
            <p:spPr>
              <a:xfrm>
                <a:off x="5635800" y="2936880"/>
                <a:ext cx="2349720" cy="27648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/>
                </a14:m>
              </a:p>
            </p:txBody>
          </p:sp>
        </mc:Choice>
        <mc:Fallback/>
      </mc:AlternateContent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PlaceHolder 1"/>
          <p:cNvSpPr>
            <a:spLocks noGrp="1"/>
          </p:cNvSpPr>
          <p:nvPr>
            <p:ph type="title"/>
          </p:nvPr>
        </p:nvSpPr>
        <p:spPr>
          <a:xfrm>
            <a:off x="1263240" y="149400"/>
            <a:ext cx="7347600" cy="1416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algn="ctr" defTabSz="794880">
              <a:lnSpc>
                <a:spcPct val="100000"/>
              </a:lnSpc>
              <a:buNone/>
            </a:pPr>
            <a:r>
              <a:rPr b="1" lang="ru-RU" sz="2170" spc="-1" strike="noStrike">
                <a:solidFill>
                  <a:schemeClr val="accent6">
                    <a:lumMod val="75000"/>
                  </a:schemeClr>
                </a:solidFill>
                <a:latin typeface="Source Serif Pro"/>
              </a:rPr>
              <a:t>Цифровая платформа Атрия </a:t>
            </a:r>
            <a:br>
              <a:rPr sz="2170"/>
            </a:br>
            <a:r>
              <a:rPr b="1" lang="ru-RU" sz="2170" spc="-1" strike="noStrike">
                <a:solidFill>
                  <a:srgbClr val="3c1443"/>
                </a:solidFill>
                <a:latin typeface="Source Serif Pro"/>
              </a:rPr>
              <a:t>− инструмент для внедрения корпоративных программ укрепления здоровья работающих </a:t>
            </a:r>
            <a:endParaRPr b="0" lang="ru-RU" sz="2170" spc="-1" strike="noStrike">
              <a:solidFill>
                <a:schemeClr val="dk1"/>
              </a:solidFill>
              <a:latin typeface="Source Serif Pro"/>
            </a:endParaRPr>
          </a:p>
        </p:txBody>
      </p:sp>
      <p:grpSp>
        <p:nvGrpSpPr>
          <p:cNvPr id="1079" name="Группа 4"/>
          <p:cNvGrpSpPr/>
          <p:nvPr/>
        </p:nvGrpSpPr>
        <p:grpSpPr>
          <a:xfrm>
            <a:off x="2617920" y="2941200"/>
            <a:ext cx="3598200" cy="2790720"/>
            <a:chOff x="2617920" y="2941200"/>
            <a:chExt cx="3598200" cy="2790720"/>
          </a:xfrm>
        </p:grpSpPr>
        <p:pic>
          <p:nvPicPr>
            <p:cNvPr id="1080" name="Рисунок 5" descr=""/>
            <p:cNvPicPr/>
            <p:nvPr/>
          </p:nvPicPr>
          <p:blipFill>
            <a:blip r:embed="rId1"/>
            <a:stretch/>
          </p:blipFill>
          <p:spPr>
            <a:xfrm>
              <a:off x="2617920" y="2941200"/>
              <a:ext cx="3598200" cy="27907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81" name="Рисунок 6" descr=""/>
            <p:cNvPicPr/>
            <p:nvPr/>
          </p:nvPicPr>
          <p:blipFill>
            <a:blip r:embed="rId2"/>
            <a:stretch/>
          </p:blipFill>
          <p:spPr>
            <a:xfrm>
              <a:off x="2617920" y="5200920"/>
              <a:ext cx="583200" cy="53100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1082" name="Рисунок 9" descr=""/>
          <p:cNvPicPr/>
          <p:nvPr/>
        </p:nvPicPr>
        <p:blipFill>
          <a:blip r:embed="rId3"/>
          <a:stretch/>
        </p:blipFill>
        <p:spPr>
          <a:xfrm>
            <a:off x="8611560" y="232920"/>
            <a:ext cx="3358440" cy="928440"/>
          </a:xfrm>
          <a:prstGeom prst="rect">
            <a:avLst/>
          </a:prstGeom>
          <a:ln w="0">
            <a:noFill/>
          </a:ln>
        </p:spPr>
      </p:pic>
      <p:pic>
        <p:nvPicPr>
          <p:cNvPr id="1083" name="Рисунок 10" descr=""/>
          <p:cNvPicPr/>
          <p:nvPr/>
        </p:nvPicPr>
        <p:blipFill>
          <a:blip r:embed="rId4"/>
          <a:stretch/>
        </p:blipFill>
        <p:spPr>
          <a:xfrm>
            <a:off x="127080" y="2734920"/>
            <a:ext cx="2272320" cy="321408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  <p:sp>
        <p:nvSpPr>
          <p:cNvPr id="1084" name="Прямоугольник 11"/>
          <p:cNvSpPr/>
          <p:nvPr/>
        </p:nvSpPr>
        <p:spPr>
          <a:xfrm>
            <a:off x="127080" y="1595160"/>
            <a:ext cx="6361200" cy="135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688320">
              <a:lnSpc>
                <a:spcPct val="100000"/>
              </a:lnSpc>
              <a:tabLst>
                <a:tab algn="l" pos="0"/>
              </a:tabLst>
            </a:pPr>
            <a:r>
              <a:rPr b="0" lang="ru-RU" sz="2080" spc="-1" strike="noStrike">
                <a:solidFill>
                  <a:srgbClr val="3e5d26"/>
                </a:solidFill>
                <a:latin typeface="Source Serif Pro"/>
              </a:rPr>
              <a:t>Более 6,5 тыс. работодателей и 342 тыс. работников</a:t>
            </a:r>
            <a:br>
              <a:rPr sz="2080"/>
            </a:br>
            <a:r>
              <a:rPr b="0" lang="ru-RU" sz="2080" spc="-1" strike="noStrike">
                <a:solidFill>
                  <a:srgbClr val="3e5d26"/>
                </a:solidFill>
                <a:latin typeface="Source Serif Pro"/>
              </a:rPr>
              <a:t> зарегистрированы на цифровой платформе Атрия*</a:t>
            </a:r>
            <a:endParaRPr b="0" lang="ru-RU" sz="208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085" name="Таблица 1"/>
          <p:cNvGraphicFramePr/>
          <p:nvPr/>
        </p:nvGraphicFramePr>
        <p:xfrm>
          <a:off x="6653520" y="1815120"/>
          <a:ext cx="5411160" cy="4133880"/>
        </p:xfrm>
        <a:graphic>
          <a:graphicData uri="http://schemas.openxmlformats.org/drawingml/2006/table">
            <a:tbl>
              <a:tblPr/>
              <a:tblGrid>
                <a:gridCol w="412920"/>
                <a:gridCol w="1920600"/>
                <a:gridCol w="1159920"/>
                <a:gridCol w="1044000"/>
                <a:gridCol w="873360"/>
              </a:tblGrid>
              <a:tr h="37044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1" lang="ru-RU" sz="1200" spc="-1" strike="noStrike">
                          <a:solidFill>
                            <a:schemeClr val="lt1"/>
                          </a:solidFill>
                          <a:latin typeface="Times New Roman"/>
                        </a:rPr>
                        <a:t>№</a:t>
                      </a:r>
                      <a:endParaRPr b="0" lang="ru-RU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1" lang="ru-RU" sz="1200" spc="-1" strike="noStrike">
                          <a:solidFill>
                            <a:schemeClr val="lt1"/>
                          </a:solidFill>
                          <a:latin typeface="Times New Roman"/>
                        </a:rPr>
                        <a:t>Субъект РФ</a:t>
                      </a:r>
                      <a:endParaRPr b="0" lang="ru-RU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1" lang="ru-RU" sz="1200" spc="-1" strike="noStrike">
                          <a:solidFill>
                            <a:schemeClr val="lt1"/>
                          </a:solidFill>
                          <a:latin typeface="Times New Roman"/>
                        </a:rPr>
                        <a:t>Мужчины</a:t>
                      </a:r>
                      <a:endParaRPr b="0" lang="ru-RU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1" lang="ru-RU" sz="1200" spc="-1" strike="noStrike">
                          <a:solidFill>
                            <a:schemeClr val="lt1"/>
                          </a:solidFill>
                          <a:latin typeface="Times New Roman"/>
                        </a:rPr>
                        <a:t>Женщины</a:t>
                      </a:r>
                      <a:endParaRPr b="0" lang="ru-RU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1" lang="ru-RU" sz="1200" spc="-1" strike="noStrike">
                          <a:solidFill>
                            <a:schemeClr val="lt1"/>
                          </a:solidFill>
                          <a:latin typeface="Times New Roman"/>
                        </a:rPr>
                        <a:t>Всего</a:t>
                      </a:r>
                      <a:endParaRPr b="0" lang="ru-RU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3948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1" lang="en-US" sz="1200" spc="-1" strike="noStrike">
                          <a:solidFill>
                            <a:schemeClr val="lt1"/>
                          </a:solidFill>
                          <a:latin typeface="Times New Roman"/>
                        </a:rPr>
                        <a:t>1</a:t>
                      </a:r>
                      <a:endParaRPr b="0" lang="ru-RU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Воронежская область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13695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16916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30611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5568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1" lang="en-US" sz="1200" spc="-1" strike="noStrike">
                          <a:solidFill>
                            <a:schemeClr val="lt1"/>
                          </a:solidFill>
                          <a:latin typeface="Times New Roman"/>
                        </a:rPr>
                        <a:t>2</a:t>
                      </a:r>
                      <a:endParaRPr b="0" lang="ru-RU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Республика Башкортостан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2734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22723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25457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3948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1" lang="ru-RU" sz="1200" spc="-1" strike="noStrike">
                          <a:solidFill>
                            <a:schemeClr val="lt1"/>
                          </a:solidFill>
                          <a:latin typeface="Times New Roman"/>
                        </a:rPr>
                        <a:t> </a:t>
                      </a:r>
                      <a:r>
                        <a:rPr b="1" lang="en-GB" sz="1200" spc="-1" strike="noStrike">
                          <a:solidFill>
                            <a:schemeClr val="lt1"/>
                          </a:solidFill>
                          <a:latin typeface="Times New Roman"/>
                        </a:rPr>
                        <a:t>3</a:t>
                      </a:r>
                      <a:endParaRPr b="0" lang="ru-RU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Оренбургская область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4440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17056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21496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3948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1" lang="en-US" sz="1200" spc="-1" strike="noStrike">
                          <a:solidFill>
                            <a:schemeClr val="lt1"/>
                          </a:solidFill>
                          <a:latin typeface="Times New Roman"/>
                          <a:ea typeface="Calibri"/>
                        </a:rPr>
                        <a:t>4</a:t>
                      </a:r>
                      <a:endParaRPr b="0" lang="ru-RU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Забайкальский край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2700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18016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20716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3948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1" lang="en-US" sz="1200" spc="-1" strike="noStrike">
                          <a:solidFill>
                            <a:schemeClr val="lt1"/>
                          </a:solidFill>
                          <a:latin typeface="Times New Roman"/>
                          <a:ea typeface="Calibri"/>
                        </a:rPr>
                        <a:t>5</a:t>
                      </a:r>
                      <a:endParaRPr b="0" lang="ru-RU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Челябинская область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1685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10875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12560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3948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1" lang="en-US" sz="1200" spc="-1" strike="noStrike">
                          <a:solidFill>
                            <a:schemeClr val="lt1"/>
                          </a:solidFill>
                          <a:latin typeface="Times New Roman"/>
                          <a:ea typeface="Calibri"/>
                        </a:rPr>
                        <a:t>6</a:t>
                      </a:r>
                      <a:endParaRPr b="0" lang="ru-RU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Иркутская область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1579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10351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11930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3948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1" lang="en-US" sz="1200" spc="-1" strike="noStrike">
                          <a:solidFill>
                            <a:schemeClr val="lt1"/>
                          </a:solidFill>
                          <a:latin typeface="Times New Roman"/>
                          <a:ea typeface="Calibri"/>
                        </a:rPr>
                        <a:t>7</a:t>
                      </a:r>
                      <a:endParaRPr b="0" lang="ru-RU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Кировская область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1613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9782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11395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1516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1" lang="en-US" sz="1200" spc="-1" strike="noStrike">
                          <a:solidFill>
                            <a:schemeClr val="lt1"/>
                          </a:solidFill>
                          <a:latin typeface="Times New Roman"/>
                          <a:ea typeface="Calibri"/>
                        </a:rPr>
                        <a:t>8</a:t>
                      </a:r>
                      <a:endParaRPr b="0" lang="ru-RU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Кабардино-Балкарская Республика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1921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9144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11065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3948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1" lang="en-US" sz="1200" spc="-1" strike="noStrike">
                          <a:solidFill>
                            <a:schemeClr val="lt1"/>
                          </a:solidFill>
                          <a:latin typeface="Times New Roman"/>
                          <a:ea typeface="Calibri"/>
                        </a:rPr>
                        <a:t>9</a:t>
                      </a:r>
                      <a:endParaRPr b="0" lang="ru-RU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Пензенская область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1608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7857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9465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1516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1" lang="en-US" sz="1200" spc="-1" strike="noStrike">
                          <a:solidFill>
                            <a:schemeClr val="lt1"/>
                          </a:solidFill>
                          <a:latin typeface="Times New Roman"/>
                          <a:ea typeface="Calibri"/>
                        </a:rPr>
                        <a:t>10</a:t>
                      </a:r>
                      <a:endParaRPr b="0" lang="ru-RU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Чувашская Республика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1574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7344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794880">
                        <a:lnSpc>
                          <a:spcPct val="107000"/>
                        </a:lnSpc>
                      </a:pPr>
                      <a:r>
                        <a:rPr b="0" lang="ru-RU" sz="12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8918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86" name="TextBox 2"/>
          <p:cNvSpPr/>
          <p:nvPr/>
        </p:nvSpPr>
        <p:spPr>
          <a:xfrm>
            <a:off x="8830440" y="6168960"/>
            <a:ext cx="323424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200" spc="-1" strike="noStrike">
                <a:solidFill>
                  <a:srgbClr val="0c0c0c"/>
                </a:solidFill>
                <a:latin typeface="Source Serif Pro"/>
              </a:rPr>
              <a:t>* Данные от 02.2026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PlaceHolder 1"/>
          <p:cNvSpPr>
            <a:spLocks noGrp="1"/>
          </p:cNvSpPr>
          <p:nvPr>
            <p:ph type="title"/>
          </p:nvPr>
        </p:nvSpPr>
        <p:spPr>
          <a:xfrm>
            <a:off x="1103040" y="289080"/>
            <a:ext cx="6817320" cy="491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68556"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1" lang="ru-RU" sz="280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Питание сотрудников в течение рабочего дня</a:t>
            </a: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graphicFrame>
        <p:nvGraphicFramePr>
          <p:cNvPr id="1088" name="Диаграмма 3"/>
          <p:cNvGraphicFramePr/>
          <p:nvPr/>
        </p:nvGraphicFramePr>
        <p:xfrm>
          <a:off x="444240" y="1073880"/>
          <a:ext cx="5940000" cy="259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pic>
        <p:nvPicPr>
          <p:cNvPr id="1089" name="Рисунок 5" descr=""/>
          <p:cNvPicPr/>
          <p:nvPr/>
        </p:nvPicPr>
        <p:blipFill>
          <a:blip r:embed="rId2"/>
          <a:stretch/>
        </p:blipFill>
        <p:spPr>
          <a:xfrm>
            <a:off x="8137800" y="1939320"/>
            <a:ext cx="2638440" cy="175896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  <p:pic>
        <p:nvPicPr>
          <p:cNvPr id="1090" name="Рисунок 7" descr=""/>
          <p:cNvPicPr/>
          <p:nvPr/>
        </p:nvPicPr>
        <p:blipFill>
          <a:blip r:embed="rId3"/>
          <a:stretch/>
        </p:blipFill>
        <p:spPr>
          <a:xfrm>
            <a:off x="10348200" y="559800"/>
            <a:ext cx="1877040" cy="221472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  <p:pic>
        <p:nvPicPr>
          <p:cNvPr id="1091" name="Рисунок 9" descr=""/>
          <p:cNvPicPr/>
          <p:nvPr/>
        </p:nvPicPr>
        <p:blipFill>
          <a:blip r:embed="rId4"/>
          <a:srcRect l="-681" t="15643" r="13652" b="3293"/>
          <a:stretch/>
        </p:blipFill>
        <p:spPr>
          <a:xfrm>
            <a:off x="8327520" y="223920"/>
            <a:ext cx="2259360" cy="169992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  <p:pic>
        <p:nvPicPr>
          <p:cNvPr id="1092" name="Рисунок 10" descr=""/>
          <p:cNvPicPr/>
          <p:nvPr/>
        </p:nvPicPr>
        <p:blipFill>
          <a:blip r:embed="rId5"/>
          <a:stretch/>
        </p:blipFill>
        <p:spPr>
          <a:xfrm>
            <a:off x="6285240" y="1172160"/>
            <a:ext cx="2457720" cy="137592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  <p:sp>
        <p:nvSpPr>
          <p:cNvPr id="1093" name="TextBox 8"/>
          <p:cNvSpPr/>
          <p:nvPr/>
        </p:nvSpPr>
        <p:spPr>
          <a:xfrm>
            <a:off x="204480" y="3324600"/>
            <a:ext cx="5253480" cy="95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900" spc="-1" strike="noStrike">
                <a:solidFill>
                  <a:srgbClr val="006526"/>
                </a:solidFill>
                <a:latin typeface="Calibri"/>
              </a:rPr>
              <a:t>Как часто Вы посещаете столовую</a:t>
            </a:r>
            <a:r>
              <a:rPr b="1" lang="en-US" sz="1900" spc="-1" strike="noStrike">
                <a:solidFill>
                  <a:srgbClr val="006526"/>
                </a:solidFill>
                <a:latin typeface="Calibri"/>
              </a:rPr>
              <a:t>/</a:t>
            </a:r>
            <a:r>
              <a:rPr b="1" lang="ru-RU" sz="1900" spc="-1" strike="noStrike">
                <a:solidFill>
                  <a:srgbClr val="006526"/>
                </a:solidFill>
                <a:latin typeface="Calibri"/>
              </a:rPr>
              <a:t>кафе, расположенную на территории предприятия, где Вы работаете? </a:t>
            </a:r>
            <a:endParaRPr b="0" lang="ru-RU" sz="19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094" name="Диаграмма 11"/>
          <p:cNvGraphicFramePr/>
          <p:nvPr/>
        </p:nvGraphicFramePr>
        <p:xfrm>
          <a:off x="354960" y="4124880"/>
          <a:ext cx="4952520" cy="2657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95" name="Заголовок 1"/>
          <p:cNvSpPr/>
          <p:nvPr/>
        </p:nvSpPr>
        <p:spPr>
          <a:xfrm>
            <a:off x="5963400" y="3344400"/>
            <a:ext cx="6175080" cy="13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algn="ctr" defTabSz="914400">
              <a:lnSpc>
                <a:spcPct val="90000"/>
              </a:lnSpc>
              <a:tabLst>
                <a:tab algn="l" pos="0"/>
              </a:tabLst>
            </a:pPr>
            <a:r>
              <a:rPr b="1" lang="ru-RU" sz="1900" spc="-1" strike="noStrike">
                <a:solidFill>
                  <a:srgbClr val="006526"/>
                </a:solidFill>
                <a:latin typeface="Calibri"/>
              </a:rPr>
              <a:t>Почему вы не посещаете столовую/кафе, расположенную на территории предприятия, где Вы работаете? </a:t>
            </a:r>
            <a:endParaRPr b="0" lang="ru-RU" sz="19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096" name="Диаграмма 13"/>
          <p:cNvGraphicFramePr/>
          <p:nvPr/>
        </p:nvGraphicFramePr>
        <p:xfrm>
          <a:off x="6039360" y="4248000"/>
          <a:ext cx="5797440" cy="260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TextBox 4"/>
          <p:cNvSpPr/>
          <p:nvPr/>
        </p:nvSpPr>
        <p:spPr>
          <a:xfrm>
            <a:off x="3600360" y="57240"/>
            <a:ext cx="561492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800" spc="-1" strike="noStrike">
                <a:solidFill>
                  <a:srgbClr val="006526"/>
                </a:solidFill>
                <a:latin typeface="Source Serif Pro"/>
                <a:ea typeface="Geneva"/>
              </a:rPr>
              <a:t>Пилотный проект по здоровому питанию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8" name="Rounded Rectangle 6"/>
          <p:cNvSpPr/>
          <p:nvPr/>
        </p:nvSpPr>
        <p:spPr>
          <a:xfrm>
            <a:off x="696600" y="2010960"/>
            <a:ext cx="4429080" cy="675360"/>
          </a:xfrm>
          <a:prstGeom prst="roundRect">
            <a:avLst>
              <a:gd name="adj" fmla="val 0"/>
            </a:avLst>
          </a:prstGeom>
          <a:solidFill>
            <a:srgbClr val="b3d88c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marL="285840" indent="-285840" defTabSz="914400">
              <a:lnSpc>
                <a:spcPct val="100000"/>
              </a:lnSpc>
              <a:buClr>
                <a:srgbClr val="006600"/>
              </a:buClr>
              <a:buFont typeface="Wingdings" charset="2"/>
              <a:buChar char=""/>
            </a:pPr>
            <a:r>
              <a:rPr b="0" lang="ru-RU" sz="1400" spc="-1" strike="noStrike">
                <a:solidFill>
                  <a:srgbClr val="006600"/>
                </a:solidFill>
                <a:latin typeface="Arial"/>
              </a:rPr>
              <a:t>Оценка меню столовых профессиональным диетологом. Указание калорийности  блюд и категории блюд.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9" name="Rounded Rectangle 6"/>
          <p:cNvSpPr/>
          <p:nvPr/>
        </p:nvSpPr>
        <p:spPr>
          <a:xfrm>
            <a:off x="685800" y="2834640"/>
            <a:ext cx="4437000" cy="646920"/>
          </a:xfrm>
          <a:prstGeom prst="roundRect">
            <a:avLst>
              <a:gd name="adj" fmla="val 0"/>
            </a:avLst>
          </a:prstGeom>
          <a:solidFill>
            <a:srgbClr val="b3d88c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marL="285840" indent="-285840" defTabSz="914400">
              <a:lnSpc>
                <a:spcPct val="100000"/>
              </a:lnSpc>
              <a:buClr>
                <a:srgbClr val="006600"/>
              </a:buClr>
              <a:buFont typeface="Wingdings" charset="2"/>
              <a:buChar char=""/>
            </a:pPr>
            <a:r>
              <a:rPr b="0" lang="ru-RU" sz="1400" spc="-1" strike="noStrike">
                <a:solidFill>
                  <a:srgbClr val="006600"/>
                </a:solidFill>
                <a:latin typeface="Arial"/>
              </a:rPr>
              <a:t>Буклеты с простыми правилами здорового питания на столах в столовой и с разъяснением особенности маркировки.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100" name="Группа 1"/>
          <p:cNvGrpSpPr/>
          <p:nvPr/>
        </p:nvGrpSpPr>
        <p:grpSpPr>
          <a:xfrm>
            <a:off x="1517040" y="5701320"/>
            <a:ext cx="8768160" cy="646920"/>
            <a:chOff x="1517040" y="5701320"/>
            <a:chExt cx="8768160" cy="646920"/>
          </a:xfrm>
        </p:grpSpPr>
        <p:sp>
          <p:nvSpPr>
            <p:cNvPr id="1101" name="TextBox 22"/>
            <p:cNvSpPr/>
            <p:nvPr/>
          </p:nvSpPr>
          <p:spPr>
            <a:xfrm>
              <a:off x="1517040" y="5709960"/>
              <a:ext cx="2082960" cy="63828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/>
          </p:style>
          <p:txBody>
            <a:bodyPr lIns="90000" rIns="90000" tIns="45000" bIns="45000" anchor="t">
              <a:sp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ru-RU" sz="12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1200" spc="-1" strike="noStrike">
                  <a:solidFill>
                    <a:srgbClr val="ffffff"/>
                  </a:solidFill>
                  <a:latin typeface="Arial"/>
                </a:rPr>
                <a:t>Пилотный проект</a:t>
              </a:r>
              <a:endParaRPr b="0" lang="ru-RU" sz="12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ru-RU" sz="12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102" name="Picture 20" descr=""/>
            <p:cNvPicPr/>
            <p:nvPr/>
          </p:nvPicPr>
          <p:blipFill>
            <a:blip r:embed="rId1"/>
            <a:stretch/>
          </p:blipFill>
          <p:spPr>
            <a:xfrm>
              <a:off x="3600360" y="5731920"/>
              <a:ext cx="830160" cy="6159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103" name="TextBox 23"/>
            <p:cNvSpPr/>
            <p:nvPr/>
          </p:nvSpPr>
          <p:spPr>
            <a:xfrm>
              <a:off x="4351320" y="5701320"/>
              <a:ext cx="2664720" cy="63828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/>
          </p:style>
          <p:txBody>
            <a:bodyPr lIns="90000" rIns="90000" tIns="45000" bIns="45000" anchor="t">
              <a:sp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ru-RU" sz="12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1200" spc="-1" strike="noStrike">
                  <a:solidFill>
                    <a:srgbClr val="ffffff"/>
                  </a:solidFill>
                  <a:latin typeface="Arial"/>
                </a:rPr>
                <a:t>Оценка эффективности</a:t>
              </a:r>
              <a:endParaRPr b="0" lang="ru-RU" sz="12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ru-RU" sz="12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04" name="TextBox 24"/>
            <p:cNvSpPr/>
            <p:nvPr/>
          </p:nvSpPr>
          <p:spPr>
            <a:xfrm>
              <a:off x="7701480" y="5701320"/>
              <a:ext cx="2583720" cy="63828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/>
          </p:style>
          <p:txBody>
            <a:bodyPr lIns="90000" rIns="90000" tIns="45000" bIns="45000" anchor="t">
              <a:sp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ru-RU" sz="12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1200" spc="-1" strike="noStrike">
                  <a:solidFill>
                    <a:srgbClr val="ffffff"/>
                  </a:solidFill>
                  <a:latin typeface="Arial"/>
                </a:rPr>
                <a:t>Внедрение во всем холдинге</a:t>
              </a:r>
              <a:endParaRPr b="0" lang="ru-RU" sz="12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ru-RU" sz="12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105" name="Picture 20" descr=""/>
            <p:cNvPicPr/>
            <p:nvPr/>
          </p:nvPicPr>
          <p:blipFill>
            <a:blip r:embed="rId2"/>
            <a:stretch/>
          </p:blipFill>
          <p:spPr>
            <a:xfrm>
              <a:off x="6936840" y="5731920"/>
              <a:ext cx="830160" cy="6159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106" name="Rounded Rectangle 6"/>
          <p:cNvSpPr/>
          <p:nvPr/>
        </p:nvSpPr>
        <p:spPr>
          <a:xfrm>
            <a:off x="696600" y="3657960"/>
            <a:ext cx="4429080" cy="646920"/>
          </a:xfrm>
          <a:prstGeom prst="roundRect">
            <a:avLst>
              <a:gd name="adj" fmla="val 0"/>
            </a:avLst>
          </a:prstGeom>
          <a:solidFill>
            <a:srgbClr val="b3d88c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marL="285840" indent="-285840" defTabSz="914400">
              <a:lnSpc>
                <a:spcPct val="100000"/>
              </a:lnSpc>
              <a:buClr>
                <a:srgbClr val="006600"/>
              </a:buClr>
              <a:buFont typeface="Wingdings" charset="2"/>
              <a:buChar char=""/>
            </a:pPr>
            <a:r>
              <a:rPr b="0" lang="ru-RU" sz="1400" spc="-1" strike="noStrike">
                <a:solidFill>
                  <a:srgbClr val="006600"/>
                </a:solidFill>
                <a:latin typeface="Arial"/>
              </a:rPr>
              <a:t>Раздел портала «Здоровье»: открыт специальный подраздел «</a:t>
            </a:r>
            <a:r>
              <a:rPr b="1" lang="ru-RU" sz="1400" spc="-1" strike="noStrike">
                <a:solidFill>
                  <a:srgbClr val="006600"/>
                </a:solidFill>
                <a:latin typeface="Arial"/>
              </a:rPr>
              <a:t>Ты – то, что ты ешь</a:t>
            </a:r>
            <a:r>
              <a:rPr b="0" lang="ru-RU" sz="1400" spc="-1" strike="noStrike">
                <a:solidFill>
                  <a:srgbClr val="006600"/>
                </a:solidFill>
                <a:latin typeface="Arial"/>
              </a:rPr>
              <a:t>»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07" name="Рисунок 3" descr=""/>
          <p:cNvPicPr/>
          <p:nvPr/>
        </p:nvPicPr>
        <p:blipFill>
          <a:blip r:embed="rId3"/>
          <a:stretch/>
        </p:blipFill>
        <p:spPr>
          <a:xfrm>
            <a:off x="5418720" y="1204560"/>
            <a:ext cx="6391440" cy="423936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  <p:pic>
        <p:nvPicPr>
          <p:cNvPr id="1108" name="Рисунок 13" descr=""/>
          <p:cNvPicPr/>
          <p:nvPr/>
        </p:nvPicPr>
        <p:blipFill>
          <a:blip r:embed="rId4"/>
          <a:stretch/>
        </p:blipFill>
        <p:spPr>
          <a:xfrm>
            <a:off x="1517040" y="126000"/>
            <a:ext cx="2449080" cy="665280"/>
          </a:xfrm>
          <a:prstGeom prst="rect">
            <a:avLst/>
          </a:prstGeom>
          <a:ln w="0">
            <a:noFill/>
          </a:ln>
        </p:spPr>
      </p:pic>
      <p:pic>
        <p:nvPicPr>
          <p:cNvPr id="1109" name="Рисунок 14" descr=""/>
          <p:cNvPicPr/>
          <p:nvPr/>
        </p:nvPicPr>
        <p:blipFill>
          <a:blip r:embed="rId5"/>
          <a:stretch/>
        </p:blipFill>
        <p:spPr>
          <a:xfrm>
            <a:off x="9799200" y="77760"/>
            <a:ext cx="2272680" cy="968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10" name="Содержимое 3"/>
          <p:cNvGraphicFramePr/>
          <p:nvPr/>
        </p:nvGraphicFramePr>
        <p:xfrm>
          <a:off x="348840" y="3511440"/>
          <a:ext cx="8083080" cy="3139560"/>
        </p:xfrm>
        <a:graphic>
          <a:graphicData uri="http://schemas.openxmlformats.org/presentationml/2006/ole">
            <p:oleObj progId="Excel.Chart.8" r:id="rId1" spid="">
              <p:embed/>
              <p:pic>
                <p:nvPicPr>
                  <p:cNvPr id="1111" name="Содержимое 3" descr="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48840" y="3511440"/>
                    <a:ext cx="8083080" cy="313956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12" name="Диаграмма 4"/>
          <p:cNvGraphicFramePr/>
          <p:nvPr/>
        </p:nvGraphicFramePr>
        <p:xfrm>
          <a:off x="2089440" y="920880"/>
          <a:ext cx="6379200" cy="2693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13" name="TextBox 4"/>
          <p:cNvSpPr/>
          <p:nvPr/>
        </p:nvSpPr>
        <p:spPr>
          <a:xfrm>
            <a:off x="3731040" y="126000"/>
            <a:ext cx="538632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006526"/>
                </a:solidFill>
                <a:latin typeface="Source Serif Pro"/>
                <a:ea typeface="Geneva"/>
              </a:rPr>
              <a:t>Эффективность пилотного проект по здоровому питанию в центральном аппарате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4" name="TextBox 7"/>
          <p:cNvSpPr/>
          <p:nvPr/>
        </p:nvSpPr>
        <p:spPr>
          <a:xfrm>
            <a:off x="8847360" y="2535840"/>
            <a:ext cx="2879280" cy="123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457200">
              <a:lnSpc>
                <a:spcPct val="100000"/>
              </a:lnSpc>
              <a:tabLst>
                <a:tab algn="l" pos="0"/>
              </a:tabLst>
            </a:pPr>
            <a:r>
              <a:rPr b="0" lang="ru-RU" sz="1500" spc="-1" strike="noStrike">
                <a:solidFill>
                  <a:srgbClr val="000000"/>
                </a:solidFill>
                <a:latin typeface="Arial"/>
                <a:ea typeface="Geneva"/>
              </a:rPr>
              <a:t>Информированность и возможность сделать осознанный выбор повлияла на структуру питания на рабочем месте</a:t>
            </a:r>
            <a:endParaRPr b="0" lang="ru-RU" sz="15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15" name="Рисунок 7" descr=""/>
          <p:cNvPicPr/>
          <p:nvPr/>
        </p:nvPicPr>
        <p:blipFill>
          <a:blip r:embed="rId4"/>
          <a:stretch/>
        </p:blipFill>
        <p:spPr>
          <a:xfrm>
            <a:off x="1279800" y="55800"/>
            <a:ext cx="2266200" cy="615600"/>
          </a:xfrm>
          <a:prstGeom prst="rect">
            <a:avLst/>
          </a:prstGeom>
          <a:ln w="0">
            <a:noFill/>
          </a:ln>
        </p:spPr>
      </p:pic>
      <p:pic>
        <p:nvPicPr>
          <p:cNvPr id="1116" name="Рисунок 8" descr=""/>
          <p:cNvPicPr/>
          <p:nvPr/>
        </p:nvPicPr>
        <p:blipFill>
          <a:blip r:embed="rId5"/>
          <a:stretch/>
        </p:blipFill>
        <p:spPr>
          <a:xfrm>
            <a:off x="9639720" y="0"/>
            <a:ext cx="2408040" cy="1026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PlaceHolder 1"/>
          <p:cNvSpPr>
            <a:spLocks noGrp="1"/>
          </p:cNvSpPr>
          <p:nvPr>
            <p:ph type="title"/>
          </p:nvPr>
        </p:nvSpPr>
        <p:spPr>
          <a:xfrm>
            <a:off x="1157760" y="165600"/>
            <a:ext cx="7657560" cy="99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74983"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1" lang="ru-RU" sz="280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Создание пространства здорового питания </a:t>
            </a:r>
            <a:br>
              <a:rPr sz="2800"/>
            </a:br>
            <a:r>
              <a:rPr b="1" lang="ru-RU" sz="280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в компании СИБУР (2016-2019 гг.),  </a:t>
            </a:r>
            <a:br>
              <a:rPr sz="2800"/>
            </a:br>
            <a:r>
              <a:rPr b="0" lang="ru-RU" sz="240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консультант к.м.н. Карамнова Н.С.</a:t>
            </a:r>
            <a:endParaRPr b="0" lang="ru-RU" sz="2400" spc="-1" strike="noStrike">
              <a:solidFill>
                <a:schemeClr val="dk1"/>
              </a:solidFill>
              <a:latin typeface="Source Serif Pro"/>
            </a:endParaRPr>
          </a:p>
        </p:txBody>
      </p:sp>
      <p:sp>
        <p:nvSpPr>
          <p:cNvPr id="1118" name="PlaceHolder 2"/>
          <p:cNvSpPr>
            <a:spLocks noGrp="1"/>
          </p:cNvSpPr>
          <p:nvPr>
            <p:ph/>
          </p:nvPr>
        </p:nvSpPr>
        <p:spPr>
          <a:xfrm>
            <a:off x="887040" y="1783440"/>
            <a:ext cx="6407640" cy="4434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550"/>
          </a:bodyPr>
          <a:p>
            <a:pPr indent="0" algn="just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None/>
              <a:tabLst>
                <a:tab algn="l" pos="0"/>
              </a:tabLst>
            </a:pPr>
            <a:r>
              <a:rPr b="1" lang="ru-RU" sz="1600" spc="-1" strike="noStrike">
                <a:solidFill>
                  <a:schemeClr val="dk1"/>
                </a:solidFill>
                <a:latin typeface="Source Serif Pro"/>
              </a:rPr>
              <a:t>Обеспечение питьевого режима </a:t>
            </a:r>
            <a:r>
              <a:rPr b="0" lang="ru-RU" sz="1600" spc="-1" strike="noStrike">
                <a:solidFill>
                  <a:schemeClr val="dk1"/>
                </a:solidFill>
                <a:latin typeface="Source Serif Pro"/>
              </a:rPr>
              <a:t>(оснащение бюветами)</a:t>
            </a:r>
            <a:endParaRPr b="0" lang="ru-RU" sz="1600" spc="-1" strike="noStrike">
              <a:solidFill>
                <a:schemeClr val="dk1"/>
              </a:solidFill>
              <a:latin typeface="Source Serif Pro"/>
            </a:endParaRPr>
          </a:p>
          <a:p>
            <a:pPr indent="0" algn="just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None/>
              <a:tabLst>
                <a:tab algn="l" pos="0"/>
              </a:tabLst>
            </a:pPr>
            <a:r>
              <a:rPr b="1" lang="ru-RU" sz="1600" spc="-1" strike="noStrike">
                <a:solidFill>
                  <a:schemeClr val="dk1"/>
                </a:solidFill>
                <a:latin typeface="Source Serif Pro"/>
              </a:rPr>
              <a:t>Формирование меню и ассортимента продукции для всех точек питания на предприятий</a:t>
            </a:r>
            <a:r>
              <a:rPr b="0" lang="ru-RU" sz="1600" spc="-1" strike="noStrike">
                <a:solidFill>
                  <a:schemeClr val="dk1"/>
                </a:solidFill>
                <a:latin typeface="Source Serif Pro"/>
              </a:rPr>
              <a:t>:</a:t>
            </a:r>
            <a:endParaRPr b="0" lang="ru-RU" sz="1600" spc="-1" strike="noStrike">
              <a:solidFill>
                <a:schemeClr val="dk1"/>
              </a:solidFill>
              <a:latin typeface="Source Serif Pro"/>
            </a:endParaRPr>
          </a:p>
          <a:p>
            <a:pPr marL="228600" indent="-228600" algn="just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c0c0c"/>
              </a:buClr>
              <a:buFont typeface="Wingdings" charset="2"/>
              <a:buChar char=""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Source Serif Pro"/>
              </a:rPr>
              <a:t> </a:t>
            </a:r>
            <a:r>
              <a:rPr b="0" lang="ru-RU" sz="1600" spc="-1" strike="noStrike">
                <a:solidFill>
                  <a:schemeClr val="dk1"/>
                </a:solidFill>
                <a:latin typeface="Source Serif Pro"/>
              </a:rPr>
              <a:t>для столовых - двух сезонное 3-х недельное меню рациона здорового питания, введение «зеленой» маркировки, организация салат-бара (7 позиций) по типу шведского стола (для мотивации рабочих - бесплатно)</a:t>
            </a:r>
            <a:endParaRPr b="0" lang="ru-RU" sz="1600" spc="-1" strike="noStrike">
              <a:solidFill>
                <a:schemeClr val="dk1"/>
              </a:solidFill>
              <a:latin typeface="Source Serif Pro"/>
            </a:endParaRPr>
          </a:p>
          <a:p>
            <a:pPr marL="228600" indent="-228600" algn="just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c0c0c"/>
              </a:buClr>
              <a:buFont typeface="Wingdings" charset="2"/>
              <a:buChar char=""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Source Serif Pro"/>
              </a:rPr>
              <a:t>ассортимента для кафе, кулинарий, буфетов </a:t>
            </a:r>
            <a:endParaRPr b="0" lang="ru-RU" sz="1600" spc="-1" strike="noStrike">
              <a:solidFill>
                <a:schemeClr val="dk1"/>
              </a:solidFill>
              <a:latin typeface="Source Serif Pro"/>
            </a:endParaRPr>
          </a:p>
          <a:p>
            <a:pPr marL="228600" indent="-228600" algn="just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c0c0c"/>
              </a:buClr>
              <a:buFont typeface="Wingdings" charset="2"/>
              <a:buChar char=""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Source Serif Pro"/>
              </a:rPr>
              <a:t>ассортимента напитков и готовых изделий для приемных и переговорных </a:t>
            </a:r>
            <a:endParaRPr b="0" lang="ru-RU" sz="1600" spc="-1" strike="noStrike">
              <a:solidFill>
                <a:schemeClr val="dk1"/>
              </a:solidFill>
              <a:latin typeface="Source Serif Pro"/>
            </a:endParaRPr>
          </a:p>
          <a:p>
            <a:pPr marL="228600" indent="-228600" algn="just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c0c0c"/>
              </a:buClr>
              <a:buFont typeface="Wingdings" charset="2"/>
              <a:buChar char=""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Source Serif Pro"/>
              </a:rPr>
              <a:t>меню для выездных мероприятий и фуршетов</a:t>
            </a:r>
            <a:endParaRPr b="0" lang="ru-RU" sz="1600" spc="-1" strike="noStrike">
              <a:solidFill>
                <a:schemeClr val="dk1"/>
              </a:solidFill>
              <a:latin typeface="Source Serif Pro"/>
            </a:endParaRPr>
          </a:p>
          <a:p>
            <a:pPr marL="228600" indent="-228600" algn="just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Clr>
                <a:srgbClr val="0c0c0c"/>
              </a:buClr>
              <a:buFont typeface="Wingdings" charset="2"/>
              <a:buChar char=""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Source Serif Pro"/>
              </a:rPr>
              <a:t>ассортимента готовой продукции для вейдинговых автоматов</a:t>
            </a:r>
            <a:endParaRPr b="0" lang="ru-RU" sz="1600" spc="-1" strike="noStrike">
              <a:solidFill>
                <a:schemeClr val="dk1"/>
              </a:solidFill>
              <a:latin typeface="Source Serif Pro"/>
            </a:endParaRPr>
          </a:p>
          <a:p>
            <a:pPr indent="0" algn="just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Source Serif Pro"/>
            </a:endParaRPr>
          </a:p>
          <a:p>
            <a:pPr indent="0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None/>
              <a:tabLst>
                <a:tab algn="l" pos="0"/>
              </a:tabLst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  <a:p>
            <a:pPr indent="0" defTabSz="914400">
              <a:lnSpc>
                <a:spcPct val="100000"/>
              </a:lnSpc>
              <a:spcBef>
                <a:spcPts val="1001"/>
              </a:spcBef>
              <a:spcAft>
                <a:spcPts val="601"/>
              </a:spcAft>
              <a:buNone/>
              <a:tabLst>
                <a:tab algn="l" pos="0"/>
              </a:tabLst>
            </a:pPr>
            <a:endParaRPr b="0" lang="ru-RU" sz="2800" spc="-1" strike="noStrike">
              <a:solidFill>
                <a:schemeClr val="dk1"/>
              </a:solidFill>
              <a:latin typeface="Source Serif Pro"/>
            </a:endParaRPr>
          </a:p>
        </p:txBody>
      </p:sp>
      <p:pic>
        <p:nvPicPr>
          <p:cNvPr id="1119" name="Рисунок 3" descr=""/>
          <p:cNvPicPr/>
          <p:nvPr/>
        </p:nvPicPr>
        <p:blipFill>
          <a:blip r:embed="rId1"/>
          <a:stretch/>
        </p:blipFill>
        <p:spPr>
          <a:xfrm>
            <a:off x="9062640" y="40320"/>
            <a:ext cx="3129120" cy="1045440"/>
          </a:xfrm>
          <a:prstGeom prst="rect">
            <a:avLst/>
          </a:prstGeom>
          <a:ln w="0">
            <a:noFill/>
          </a:ln>
        </p:spPr>
      </p:pic>
      <p:pic>
        <p:nvPicPr>
          <p:cNvPr id="1120" name="Рисунок 4" descr=""/>
          <p:cNvPicPr/>
          <p:nvPr/>
        </p:nvPicPr>
        <p:blipFill>
          <a:blip r:embed="rId2"/>
          <a:srcRect l="0" t="0" r="369" b="9183"/>
          <a:stretch/>
        </p:blipFill>
        <p:spPr>
          <a:xfrm>
            <a:off x="7777080" y="3713040"/>
            <a:ext cx="4146120" cy="272808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  <p:pic>
        <p:nvPicPr>
          <p:cNvPr id="1121" name="Рисунок 6" descr=""/>
          <p:cNvPicPr/>
          <p:nvPr/>
        </p:nvPicPr>
        <p:blipFill>
          <a:blip r:embed="rId3"/>
          <a:stretch/>
        </p:blipFill>
        <p:spPr>
          <a:xfrm>
            <a:off x="8245800" y="1370160"/>
            <a:ext cx="3208320" cy="205848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PlaceHolder 1"/>
          <p:cNvSpPr>
            <a:spLocks noGrp="1"/>
          </p:cNvSpPr>
          <p:nvPr>
            <p:ph type="title"/>
          </p:nvPr>
        </p:nvSpPr>
        <p:spPr>
          <a:xfrm>
            <a:off x="1732320" y="502560"/>
            <a:ext cx="9491040" cy="81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71459" lnSpcReduction="10000"/>
          </a:bodyPr>
          <a:p>
            <a:pPr indent="0" algn="ctr" defTabSz="794880">
              <a:lnSpc>
                <a:spcPct val="100000"/>
              </a:lnSpc>
              <a:buNone/>
            </a:pPr>
            <a:br>
              <a:rPr sz="2430"/>
            </a:br>
            <a:r>
              <a:rPr b="1" lang="ru-RU" sz="243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Изменение пищевых привычек работников ООО «Газпром добыча Оренбург» 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  <p:grpSp>
        <p:nvGrpSpPr>
          <p:cNvPr id="1123" name="Группа 22"/>
          <p:cNvGrpSpPr/>
          <p:nvPr/>
        </p:nvGrpSpPr>
        <p:grpSpPr>
          <a:xfrm>
            <a:off x="843480" y="1447560"/>
            <a:ext cx="7292520" cy="4465440"/>
            <a:chOff x="843480" y="1447560"/>
            <a:chExt cx="7292520" cy="4465440"/>
          </a:xfrm>
        </p:grpSpPr>
        <p:grpSp>
          <p:nvGrpSpPr>
            <p:cNvPr id="1124" name="Группа 7"/>
            <p:cNvGrpSpPr/>
            <p:nvPr/>
          </p:nvGrpSpPr>
          <p:grpSpPr>
            <a:xfrm>
              <a:off x="843480" y="1447560"/>
              <a:ext cx="7292520" cy="4465440"/>
              <a:chOff x="843480" y="1447560"/>
              <a:chExt cx="7292520" cy="4465440"/>
            </a:xfrm>
          </p:grpSpPr>
          <p:graphicFrame>
            <p:nvGraphicFramePr>
              <p:cNvPr id="1125" name="Диаграмма 4"/>
              <p:cNvGraphicFramePr/>
              <p:nvPr/>
            </p:nvGraphicFramePr>
            <p:xfrm>
              <a:off x="843480" y="1447560"/>
              <a:ext cx="7292520" cy="446544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"/>
              </a:graphicData>
            </a:graphic>
          </p:graphicFrame>
          <p:sp>
            <p:nvSpPr>
              <p:cNvPr id="1126" name="TextBox 5"/>
              <p:cNvSpPr/>
              <p:nvPr/>
            </p:nvSpPr>
            <p:spPr>
              <a:xfrm>
                <a:off x="1276560" y="5306400"/>
                <a:ext cx="712800" cy="249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spAutoFit/>
              </a:bodyPr>
              <a:p>
                <a:pPr algn="ctr" defTabSz="396000">
                  <a:lnSpc>
                    <a:spcPct val="100000"/>
                  </a:lnSpc>
                </a:pPr>
                <a:r>
                  <a:rPr b="0" lang="en-GB" sz="1050" spc="-1" strike="noStrike">
                    <a:solidFill>
                      <a:srgbClr val="0c0c0c"/>
                    </a:solidFill>
                    <a:latin typeface="Times New Roman"/>
                  </a:rPr>
                  <a:t>p&lt;0,001</a:t>
                </a:r>
                <a:endParaRPr b="0" lang="ru-RU" sz="105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27" name="TextBox 9"/>
              <p:cNvSpPr/>
              <p:nvPr/>
            </p:nvSpPr>
            <p:spPr>
              <a:xfrm>
                <a:off x="2618280" y="5319000"/>
                <a:ext cx="712800" cy="249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spAutoFit/>
              </a:bodyPr>
              <a:p>
                <a:pPr algn="ctr" defTabSz="396000">
                  <a:lnSpc>
                    <a:spcPct val="100000"/>
                  </a:lnSpc>
                </a:pPr>
                <a:r>
                  <a:rPr b="0" lang="en-GB" sz="1050" spc="-1" strike="noStrike">
                    <a:solidFill>
                      <a:srgbClr val="0c0c0c"/>
                    </a:solidFill>
                    <a:latin typeface="Times New Roman"/>
                  </a:rPr>
                  <a:t>p=0,198</a:t>
                </a:r>
                <a:endParaRPr b="0" lang="ru-RU" sz="105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28" name="TextBox 10"/>
              <p:cNvSpPr/>
              <p:nvPr/>
            </p:nvSpPr>
            <p:spPr>
              <a:xfrm>
                <a:off x="4035600" y="5325120"/>
                <a:ext cx="712800" cy="249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spAutoFit/>
              </a:bodyPr>
              <a:p>
                <a:pPr algn="ctr" defTabSz="396000">
                  <a:lnSpc>
                    <a:spcPct val="100000"/>
                  </a:lnSpc>
                </a:pPr>
                <a:r>
                  <a:rPr b="0" lang="en-GB" sz="1050" spc="-1" strike="noStrike">
                    <a:solidFill>
                      <a:srgbClr val="0c0c0c"/>
                    </a:solidFill>
                    <a:latin typeface="Times New Roman"/>
                  </a:rPr>
                  <a:t>p&lt;0,001</a:t>
                </a:r>
                <a:endParaRPr b="0" lang="ru-RU" sz="105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29" name="TextBox 11"/>
              <p:cNvSpPr/>
              <p:nvPr/>
            </p:nvSpPr>
            <p:spPr>
              <a:xfrm>
                <a:off x="5452920" y="5319000"/>
                <a:ext cx="712800" cy="249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spAutoFit/>
              </a:bodyPr>
              <a:p>
                <a:pPr algn="ctr" defTabSz="396000">
                  <a:lnSpc>
                    <a:spcPct val="100000"/>
                  </a:lnSpc>
                </a:pPr>
                <a:r>
                  <a:rPr b="0" lang="en-GB" sz="1050" spc="-1" strike="noStrike">
                    <a:solidFill>
                      <a:srgbClr val="0c0c0c"/>
                    </a:solidFill>
                    <a:latin typeface="Times New Roman"/>
                  </a:rPr>
                  <a:t>p&lt;0,001</a:t>
                </a:r>
                <a:endParaRPr b="0" lang="ru-RU" sz="105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30" name="TextBox 13"/>
              <p:cNvSpPr/>
              <p:nvPr/>
            </p:nvSpPr>
            <p:spPr>
              <a:xfrm>
                <a:off x="6794640" y="5306400"/>
                <a:ext cx="712800" cy="249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spAutoFit/>
              </a:bodyPr>
              <a:p>
                <a:pPr algn="ctr" defTabSz="396000">
                  <a:lnSpc>
                    <a:spcPct val="100000"/>
                  </a:lnSpc>
                </a:pPr>
                <a:r>
                  <a:rPr b="0" lang="en-GB" sz="1050" spc="-1" strike="noStrike">
                    <a:solidFill>
                      <a:srgbClr val="0c0c0c"/>
                    </a:solidFill>
                    <a:latin typeface="Times New Roman"/>
                  </a:rPr>
                  <a:t>p=0,217</a:t>
                </a:r>
                <a:endParaRPr b="0" lang="ru-RU" sz="105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cxnSp>
          <p:nvCxnSpPr>
            <p:cNvPr id="1131" name="Прямая соединительная линия 15"/>
            <p:cNvCxnSpPr/>
            <p:nvPr/>
          </p:nvCxnSpPr>
          <p:spPr>
            <a:xfrm>
              <a:off x="4035600" y="5123880"/>
              <a:ext cx="1045440" cy="360"/>
            </a:xfrm>
            <a:prstGeom prst="straightConnector1">
              <a:avLst/>
            </a:prstGeom>
            <a:ln>
              <a:solidFill>
                <a:srgbClr val="ff0000"/>
              </a:solidFill>
            </a:ln>
          </p:spPr>
        </p:cxnSp>
        <p:cxnSp>
          <p:nvCxnSpPr>
            <p:cNvPr id="1132" name="Прямая соединительная линия 18"/>
            <p:cNvCxnSpPr/>
            <p:nvPr/>
          </p:nvCxnSpPr>
          <p:spPr>
            <a:xfrm>
              <a:off x="5452920" y="5123880"/>
              <a:ext cx="1045440" cy="360"/>
            </a:xfrm>
            <a:prstGeom prst="straightConnector1">
              <a:avLst/>
            </a:prstGeom>
            <a:ln>
              <a:solidFill>
                <a:srgbClr val="ff0000"/>
              </a:solidFill>
            </a:ln>
          </p:spPr>
        </p:cxnSp>
        <p:cxnSp>
          <p:nvCxnSpPr>
            <p:cNvPr id="1133" name="Прямая соединительная линия 19"/>
            <p:cNvCxnSpPr/>
            <p:nvPr/>
          </p:nvCxnSpPr>
          <p:spPr>
            <a:xfrm>
              <a:off x="4168080" y="5256360"/>
              <a:ext cx="390600" cy="360"/>
            </a:xfrm>
            <a:prstGeom prst="straightConnector1">
              <a:avLst/>
            </a:prstGeom>
            <a:ln>
              <a:solidFill>
                <a:srgbClr val="ff0000"/>
              </a:solidFill>
            </a:ln>
          </p:spPr>
        </p:cxnSp>
        <p:cxnSp>
          <p:nvCxnSpPr>
            <p:cNvPr id="1134" name="Прямая соединительная линия 21"/>
            <p:cNvCxnSpPr/>
            <p:nvPr/>
          </p:nvCxnSpPr>
          <p:spPr>
            <a:xfrm>
              <a:off x="5578560" y="5270040"/>
              <a:ext cx="390600" cy="360"/>
            </a:xfrm>
            <a:prstGeom prst="straightConnector1">
              <a:avLst/>
            </a:prstGeom>
            <a:ln>
              <a:solidFill>
                <a:srgbClr val="ff0000"/>
              </a:solidFill>
            </a:ln>
          </p:spPr>
        </p:cxnSp>
      </p:grpSp>
      <p:pic>
        <p:nvPicPr>
          <p:cNvPr id="1135" name="Рисунок 23" descr=""/>
          <p:cNvPicPr/>
          <p:nvPr/>
        </p:nvPicPr>
        <p:blipFill>
          <a:blip r:embed="rId2"/>
          <a:stretch/>
        </p:blipFill>
        <p:spPr>
          <a:xfrm>
            <a:off x="8136360" y="3709440"/>
            <a:ext cx="3021840" cy="181404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  <p:pic>
        <p:nvPicPr>
          <p:cNvPr id="1136" name="Рисунок 24" descr=""/>
          <p:cNvPicPr/>
          <p:nvPr/>
        </p:nvPicPr>
        <p:blipFill>
          <a:blip r:embed="rId3"/>
          <a:stretch/>
        </p:blipFill>
        <p:spPr>
          <a:xfrm>
            <a:off x="8136360" y="1664280"/>
            <a:ext cx="3038040" cy="191052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PlaceHolder 1"/>
          <p:cNvSpPr>
            <a:spLocks noGrp="1"/>
          </p:cNvSpPr>
          <p:nvPr>
            <p:ph type="title"/>
          </p:nvPr>
        </p:nvSpPr>
        <p:spPr>
          <a:xfrm>
            <a:off x="1764720" y="708480"/>
            <a:ext cx="9491040" cy="81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7065"/>
          </a:bodyPr>
          <a:p>
            <a:pPr indent="0" algn="ctr" defTabSz="794880">
              <a:lnSpc>
                <a:spcPct val="100000"/>
              </a:lnSpc>
              <a:buNone/>
            </a:pPr>
            <a:r>
              <a:rPr b="1" lang="ru-RU" sz="2430" spc="-1" strike="noStrike">
                <a:solidFill>
                  <a:srgbClr val="005e23"/>
                </a:solidFill>
                <a:latin typeface="Source Serif Pro"/>
                <a:ea typeface="Source Serif Pro"/>
              </a:rPr>
              <a:t>Динамика показателей, характеризующие физическую активность работников ООО «Газпром добыча Оренбург» </a:t>
            </a:r>
            <a:endParaRPr b="0" lang="ru-RU" sz="2430" spc="-1" strike="noStrike">
              <a:solidFill>
                <a:schemeClr val="dk1"/>
              </a:solidFill>
              <a:latin typeface="Source Serif Pro"/>
            </a:endParaRPr>
          </a:p>
        </p:txBody>
      </p:sp>
      <p:grpSp>
        <p:nvGrpSpPr>
          <p:cNvPr id="1138" name="Группа 2"/>
          <p:cNvGrpSpPr/>
          <p:nvPr/>
        </p:nvGrpSpPr>
        <p:grpSpPr>
          <a:xfrm>
            <a:off x="1206360" y="1814040"/>
            <a:ext cx="5003640" cy="3441600"/>
            <a:chOff x="1206360" y="1814040"/>
            <a:chExt cx="5003640" cy="3441600"/>
          </a:xfrm>
        </p:grpSpPr>
        <p:graphicFrame>
          <p:nvGraphicFramePr>
            <p:cNvPr id="1139" name="Диаграмма 4"/>
            <p:cNvGraphicFramePr/>
            <p:nvPr/>
          </p:nvGraphicFramePr>
          <p:xfrm>
            <a:off x="1206360" y="1814040"/>
            <a:ext cx="5003640" cy="34416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  <p:sp>
          <p:nvSpPr>
            <p:cNvPr id="1140" name="TextBox 5"/>
            <p:cNvSpPr/>
            <p:nvPr/>
          </p:nvSpPr>
          <p:spPr>
            <a:xfrm>
              <a:off x="2039400" y="4612320"/>
              <a:ext cx="769680" cy="249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 defTabSz="396000">
                <a:lnSpc>
                  <a:spcPct val="100000"/>
                </a:lnSpc>
              </a:pPr>
              <a:r>
                <a:rPr b="0" lang="en-GB" sz="1050" spc="-1" strike="noStrike">
                  <a:solidFill>
                    <a:srgbClr val="0c0c0c"/>
                  </a:solidFill>
                  <a:latin typeface="Times New Roman"/>
                </a:rPr>
                <a:t>p=0,876</a:t>
              </a:r>
              <a:endParaRPr b="0" lang="ru-RU" sz="105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41" name="TextBox 9"/>
            <p:cNvSpPr/>
            <p:nvPr/>
          </p:nvSpPr>
          <p:spPr>
            <a:xfrm>
              <a:off x="4507560" y="4547160"/>
              <a:ext cx="769680" cy="249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 defTabSz="396000">
                <a:lnSpc>
                  <a:spcPct val="100000"/>
                </a:lnSpc>
              </a:pPr>
              <a:r>
                <a:rPr b="0" lang="en-GB" sz="1050" spc="-1" strike="noStrike">
                  <a:solidFill>
                    <a:srgbClr val="0c0c0c"/>
                  </a:solidFill>
                  <a:latin typeface="Times New Roman"/>
                </a:rPr>
                <a:t>p=0,8</a:t>
              </a:r>
              <a:r>
                <a:rPr b="0" lang="ru-RU" sz="1050" spc="-1" strike="noStrike">
                  <a:solidFill>
                    <a:srgbClr val="0c0c0c"/>
                  </a:solidFill>
                  <a:latin typeface="Times New Roman"/>
                </a:rPr>
                <a:t>31</a:t>
              </a:r>
              <a:endParaRPr b="0" lang="ru-RU" sz="105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1142" name="Рисунок 20" descr=""/>
          <p:cNvPicPr/>
          <p:nvPr/>
        </p:nvPicPr>
        <p:blipFill>
          <a:blip r:embed="rId2"/>
          <a:stretch/>
        </p:blipFill>
        <p:spPr>
          <a:xfrm>
            <a:off x="6530400" y="3664800"/>
            <a:ext cx="4455000" cy="237636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  <p:pic>
        <p:nvPicPr>
          <p:cNvPr id="1143" name="Рисунок 3" descr=""/>
          <p:cNvPicPr/>
          <p:nvPr/>
        </p:nvPicPr>
        <p:blipFill>
          <a:blip r:embed="rId3"/>
          <a:stretch/>
        </p:blipFill>
        <p:spPr>
          <a:xfrm>
            <a:off x="6743880" y="1547640"/>
            <a:ext cx="4028040" cy="208836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6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6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6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6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37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38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39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0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41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42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43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44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45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46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47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48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49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6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0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51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52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53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54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55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56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57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58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59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6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0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61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62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63.xml><?xml version="1.0" encoding="utf-8"?>
<a:theme xmlns:a="http://schemas.openxmlformats.org/drawingml/2006/main" xmlns:r="http://schemas.openxmlformats.org/officeDocument/2006/relationships" name="Шаблон презентации ru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64.xml><?xml version="1.0" encoding="utf-8"?>
<a:theme xmlns:a="http://schemas.openxmlformats.org/drawingml/2006/main" xmlns:r="http://schemas.openxmlformats.org/officeDocument/2006/relationships" name="3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5.xml><?xml version="1.0" encoding="utf-8"?>
<a:theme xmlns:a="http://schemas.openxmlformats.org/drawingml/2006/main" xmlns:r="http://schemas.openxmlformats.org/officeDocument/2006/relationships" name="3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6.xml><?xml version="1.0" encoding="utf-8"?>
<a:theme xmlns:a="http://schemas.openxmlformats.org/drawingml/2006/main" xmlns:r="http://schemas.openxmlformats.org/officeDocument/2006/relationships" name="3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7.xml><?xml version="1.0" encoding="utf-8"?>
<a:theme xmlns:a="http://schemas.openxmlformats.org/drawingml/2006/main" xmlns:r="http://schemas.openxmlformats.org/officeDocument/2006/relationships" name="3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8.xml><?xml version="1.0" encoding="utf-8"?>
<a:theme xmlns:a="http://schemas.openxmlformats.org/drawingml/2006/main" xmlns:r="http://schemas.openxmlformats.org/officeDocument/2006/relationships" name="3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9.xml><?xml version="1.0" encoding="utf-8"?>
<a:theme xmlns:a="http://schemas.openxmlformats.org/drawingml/2006/main" xmlns:r="http://schemas.openxmlformats.org/officeDocument/2006/relationships" name="3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6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0.xml><?xml version="1.0" encoding="utf-8"?>
<a:theme xmlns:a="http://schemas.openxmlformats.org/drawingml/2006/main" xmlns:r="http://schemas.openxmlformats.org/officeDocument/2006/relationships" name="3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1.xml><?xml version="1.0" encoding="utf-8"?>
<a:theme xmlns:a="http://schemas.openxmlformats.org/drawingml/2006/main" xmlns:r="http://schemas.openxmlformats.org/officeDocument/2006/relationships" name="3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2.xml><?xml version="1.0" encoding="utf-8"?>
<a:theme xmlns:a="http://schemas.openxmlformats.org/drawingml/2006/main" xmlns:r="http://schemas.openxmlformats.org/officeDocument/2006/relationships" name="3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6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6_Тема Office">
  <a:themeElements>
    <a:clrScheme name="НМИЦ">
      <a:dk1>
        <a:srgbClr val="0c0c0c"/>
      </a:dk1>
      <a:lt1>
        <a:srgbClr val="ffffff"/>
      </a:lt1>
      <a:dk2>
        <a:srgbClr val="005e23"/>
      </a:dk2>
      <a:lt2>
        <a:srgbClr val="eae9e2"/>
      </a:lt2>
      <a:accent1>
        <a:srgbClr val="005e23"/>
      </a:accent1>
      <a:accent2>
        <a:srgbClr val="cbab54"/>
      </a:accent2>
      <a:accent3>
        <a:srgbClr val="2c8002"/>
      </a:accent3>
      <a:accent4>
        <a:srgbClr val="7f6000"/>
      </a:accent4>
      <a:accent5>
        <a:srgbClr val="a8d08d"/>
      </a:accent5>
      <a:accent6>
        <a:srgbClr val="008732"/>
      </a:accent6>
      <a:hlink>
        <a:srgbClr val="0563c1"/>
      </a:hlink>
      <a:folHlink>
        <a:srgbClr val="954f72"/>
      </a:folHlink>
    </a:clrScheme>
    <a:fontScheme name="НМИЦ">
      <a:majorFont>
        <a:latin typeface="Source Serif Pro" pitchFamily="0" charset="1"/>
        <a:ea typeface=""/>
        <a:cs typeface=""/>
      </a:majorFont>
      <a:minorFont>
        <a:latin typeface="Source Serif Pro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LibreOffice/7.6.7.2$Linux_X86_64 LibreOffice_project/60$Build-2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ru-RU</dc:language>
  <cp:lastModifiedBy/>
  <dcterms:modified xsi:type="dcterms:W3CDTF">2026-09-04T19:36:16Z</dcterms:modified>
  <cp:revision>1</cp:revision>
  <dc:subject/>
  <dc:title/>
</cp:coreProperties>
</file>